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515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1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762713-CA86-401D-BF55-D8F2BC4D5632}" v="3271" dt="2024-10-04T04:49:16.329"/>
    <p1510:client id="{24EA18BF-57FB-428C-82C8-4FD4F7000074}" v="1649" dt="2024-10-04T07:30:48.682"/>
    <p1510:client id="{704C37D7-0D57-413A-B50A-3801E2FBB74F}" v="728" dt="2024-10-04T08:30:45.051"/>
    <p1510:client id="{A62FD516-3964-4F98-8CE4-61FD3F5A7940}" v="6318" dt="2024-10-04T16:03:22.286"/>
    <p1510:client id="{A889FC14-BF3F-44EC-9E0C-D95F0BC862EE}" v="14" dt="2024-10-04T16:08:55.6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273ed205f1804759" providerId="Windows Live" clId="Web-{24EA18BF-57FB-428C-82C8-4FD4F7000074}"/>
    <pc:docChg chg="addSld modSld">
      <pc:chgData name="Guest User" userId="273ed205f1804759" providerId="Windows Live" clId="Web-{24EA18BF-57FB-428C-82C8-4FD4F7000074}" dt="2024-10-04T07:30:31.994" v="1342" actId="20577"/>
      <pc:docMkLst>
        <pc:docMk/>
      </pc:docMkLst>
      <pc:sldChg chg="addSp modSp">
        <pc:chgData name="Guest User" userId="273ed205f1804759" providerId="Windows Live" clId="Web-{24EA18BF-57FB-428C-82C8-4FD4F7000074}" dt="2024-10-04T06:30:27.940" v="406" actId="1076"/>
        <pc:sldMkLst>
          <pc:docMk/>
          <pc:sldMk cId="38989831" sldId="266"/>
        </pc:sldMkLst>
        <pc:spChg chg="add mod">
          <ac:chgData name="Guest User" userId="273ed205f1804759" providerId="Windows Live" clId="Web-{24EA18BF-57FB-428C-82C8-4FD4F7000074}" dt="2024-10-04T06:30:27.940" v="406" actId="1076"/>
          <ac:spMkLst>
            <pc:docMk/>
            <pc:sldMk cId="38989831" sldId="266"/>
            <ac:spMk id="3" creationId="{0C634A52-18C5-E052-7CBD-B4ED38158AE3}"/>
          </ac:spMkLst>
        </pc:spChg>
        <pc:picChg chg="mod">
          <ac:chgData name="Guest User" userId="273ed205f1804759" providerId="Windows Live" clId="Web-{24EA18BF-57FB-428C-82C8-4FD4F7000074}" dt="2024-10-04T06:30:19.658" v="404" actId="14100"/>
          <ac:picMkLst>
            <pc:docMk/>
            <pc:sldMk cId="38989831" sldId="266"/>
            <ac:picMk id="8" creationId="{C5BEA852-40EC-4ACA-3D09-D6137E4EF27E}"/>
          </ac:picMkLst>
        </pc:picChg>
      </pc:sldChg>
      <pc:sldChg chg="addSp modSp">
        <pc:chgData name="Guest User" userId="273ed205f1804759" providerId="Windows Live" clId="Web-{24EA18BF-57FB-428C-82C8-4FD4F7000074}" dt="2024-10-04T06:42:00.477" v="618" actId="1076"/>
        <pc:sldMkLst>
          <pc:docMk/>
          <pc:sldMk cId="3634173716" sldId="267"/>
        </pc:sldMkLst>
        <pc:spChg chg="add mod">
          <ac:chgData name="Guest User" userId="273ed205f1804759" providerId="Windows Live" clId="Web-{24EA18BF-57FB-428C-82C8-4FD4F7000074}" dt="2024-10-04T06:41:57.493" v="617" actId="1076"/>
          <ac:spMkLst>
            <pc:docMk/>
            <pc:sldMk cId="3634173716" sldId="267"/>
            <ac:spMk id="3" creationId="{0BFDC859-5071-DFD2-C6EB-B848AE8BDB45}"/>
          </ac:spMkLst>
        </pc:spChg>
        <pc:spChg chg="mod">
          <ac:chgData name="Guest User" userId="273ed205f1804759" providerId="Windows Live" clId="Web-{24EA18BF-57FB-428C-82C8-4FD4F7000074}" dt="2024-10-04T06:42:00.477" v="618" actId="1076"/>
          <ac:spMkLst>
            <pc:docMk/>
            <pc:sldMk cId="3634173716" sldId="267"/>
            <ac:spMk id="4" creationId="{6DE0BFC2-468B-FCF4-6365-A5789FDFEE7D}"/>
          </ac:spMkLst>
        </pc:spChg>
        <pc:picChg chg="mod">
          <ac:chgData name="Guest User" userId="273ed205f1804759" providerId="Windows Live" clId="Web-{24EA18BF-57FB-428C-82C8-4FD4F7000074}" dt="2024-10-04T06:30:43.346" v="407" actId="1076"/>
          <ac:picMkLst>
            <pc:docMk/>
            <pc:sldMk cId="3634173716" sldId="267"/>
            <ac:picMk id="7" creationId="{627BAC80-9185-085F-63D7-632FCE51D96B}"/>
          </ac:picMkLst>
        </pc:picChg>
      </pc:sldChg>
      <pc:sldChg chg="addSp delSp modSp addAnim delAnim">
        <pc:chgData name="Guest User" userId="273ed205f1804759" providerId="Windows Live" clId="Web-{24EA18BF-57FB-428C-82C8-4FD4F7000074}" dt="2024-10-04T07:07:46.934" v="1019"/>
        <pc:sldMkLst>
          <pc:docMk/>
          <pc:sldMk cId="2077284106" sldId="268"/>
        </pc:sldMkLst>
        <pc:spChg chg="add del mod">
          <ac:chgData name="Guest User" userId="273ed205f1804759" providerId="Windows Live" clId="Web-{24EA18BF-57FB-428C-82C8-4FD4F7000074}" dt="2024-10-04T06:45:52.416" v="629"/>
          <ac:spMkLst>
            <pc:docMk/>
            <pc:sldMk cId="2077284106" sldId="268"/>
            <ac:spMk id="3" creationId="{53D4139B-4DF3-0916-836D-EB555382C42B}"/>
          </ac:spMkLst>
        </pc:spChg>
        <pc:graphicFrameChg chg="add del mod modGraphic">
          <ac:chgData name="Guest User" userId="273ed205f1804759" providerId="Windows Live" clId="Web-{24EA18BF-57FB-428C-82C8-4FD4F7000074}" dt="2024-10-04T06:46:45.120" v="645"/>
          <ac:graphicFrameMkLst>
            <pc:docMk/>
            <pc:sldMk cId="2077284106" sldId="268"/>
            <ac:graphicFrameMk id="6" creationId="{DFC38D9C-57F2-886C-EBE0-9F228514ABBA}"/>
          </ac:graphicFrameMkLst>
        </pc:graphicFrameChg>
        <pc:graphicFrameChg chg="add del mod modGraphic">
          <ac:chgData name="Guest User" userId="273ed205f1804759" providerId="Windows Live" clId="Web-{24EA18BF-57FB-428C-82C8-4FD4F7000074}" dt="2024-10-04T06:48:33.637" v="688"/>
          <ac:graphicFrameMkLst>
            <pc:docMk/>
            <pc:sldMk cId="2077284106" sldId="268"/>
            <ac:graphicFrameMk id="135" creationId="{FED7262F-E54E-1B63-10B9-3EB7FF7F8EE6}"/>
          </ac:graphicFrameMkLst>
        </pc:graphicFrameChg>
        <pc:graphicFrameChg chg="add del mod modGraphic">
          <ac:chgData name="Guest User" userId="273ed205f1804759" providerId="Windows Live" clId="Web-{24EA18BF-57FB-428C-82C8-4FD4F7000074}" dt="2024-10-04T07:07:46.934" v="1019"/>
          <ac:graphicFrameMkLst>
            <pc:docMk/>
            <pc:sldMk cId="2077284106" sldId="268"/>
            <ac:graphicFrameMk id="444" creationId="{CAB0BEEF-1AD2-2139-22A7-4CA018EC23F1}"/>
          </ac:graphicFrameMkLst>
        </pc:graphicFrameChg>
        <pc:picChg chg="del">
          <ac:chgData name="Guest User" userId="273ed205f1804759" providerId="Windows Live" clId="Web-{24EA18BF-57FB-428C-82C8-4FD4F7000074}" dt="2024-10-04T06:43:00.587" v="619"/>
          <ac:picMkLst>
            <pc:docMk/>
            <pc:sldMk cId="2077284106" sldId="268"/>
            <ac:picMk id="5" creationId="{424A8E27-7E8C-687B-929A-16ECEEDC672E}"/>
          </ac:picMkLst>
        </pc:picChg>
      </pc:sldChg>
      <pc:sldChg chg="addSp delSp modSp addAnim delAnim modAnim">
        <pc:chgData name="Guest User" userId="273ed205f1804759" providerId="Windows Live" clId="Web-{24EA18BF-57FB-428C-82C8-4FD4F7000074}" dt="2024-10-04T07:30:31.994" v="1342" actId="20577"/>
        <pc:sldMkLst>
          <pc:docMk/>
          <pc:sldMk cId="2571223083" sldId="269"/>
        </pc:sldMkLst>
        <pc:spChg chg="mod">
          <ac:chgData name="Guest User" userId="273ed205f1804759" providerId="Windows Live" clId="Web-{24EA18BF-57FB-428C-82C8-4FD4F7000074}" dt="2024-10-04T07:19:34.832" v="1080" actId="1076"/>
          <ac:spMkLst>
            <pc:docMk/>
            <pc:sldMk cId="2571223083" sldId="269"/>
            <ac:spMk id="2" creationId="{30A10406-114E-8594-7138-7C341FA73AA5}"/>
          </ac:spMkLst>
        </pc:spChg>
        <pc:spChg chg="add del mod">
          <ac:chgData name="Guest User" userId="273ed205f1804759" providerId="Windows Live" clId="Web-{24EA18BF-57FB-428C-82C8-4FD4F7000074}" dt="2024-10-04T07:27:24.711" v="1299"/>
          <ac:spMkLst>
            <pc:docMk/>
            <pc:sldMk cId="2571223083" sldId="269"/>
            <ac:spMk id="3" creationId="{C92A2F64-A7F2-48D4-670C-52949AA61C8E}"/>
          </ac:spMkLst>
        </pc:spChg>
        <pc:spChg chg="add del">
          <ac:chgData name="Guest User" userId="273ed205f1804759" providerId="Windows Live" clId="Web-{24EA18BF-57FB-428C-82C8-4FD4F7000074}" dt="2024-10-04T07:13:11" v="1048"/>
          <ac:spMkLst>
            <pc:docMk/>
            <pc:sldMk cId="2571223083" sldId="269"/>
            <ac:spMk id="6" creationId="{C34CF7EB-7B56-EE14-7784-A1F1E48F4005}"/>
          </ac:spMkLst>
        </pc:spChg>
        <pc:spChg chg="add del mod">
          <ac:chgData name="Guest User" userId="273ed205f1804759" providerId="Windows Live" clId="Web-{24EA18BF-57FB-428C-82C8-4FD4F7000074}" dt="2024-10-04T07:18:47.347" v="1077"/>
          <ac:spMkLst>
            <pc:docMk/>
            <pc:sldMk cId="2571223083" sldId="269"/>
            <ac:spMk id="8" creationId="{7968F0C1-FB73-3214-6AAF-9ABE6BFB1A19}"/>
          </ac:spMkLst>
        </pc:spChg>
        <pc:spChg chg="add del mod">
          <ac:chgData name="Guest User" userId="273ed205f1804759" providerId="Windows Live" clId="Web-{24EA18BF-57FB-428C-82C8-4FD4F7000074}" dt="2024-10-04T07:18:50.847" v="1078"/>
          <ac:spMkLst>
            <pc:docMk/>
            <pc:sldMk cId="2571223083" sldId="269"/>
            <ac:spMk id="9" creationId="{DBA7FCEC-62DA-AC0B-4CDE-F8E4D5F48157}"/>
          </ac:spMkLst>
        </pc:spChg>
        <pc:spChg chg="add del mod">
          <ac:chgData name="Guest User" userId="273ed205f1804759" providerId="Windows Live" clId="Web-{24EA18BF-57FB-428C-82C8-4FD4F7000074}" dt="2024-10-04T07:18:57.722" v="1079"/>
          <ac:spMkLst>
            <pc:docMk/>
            <pc:sldMk cId="2571223083" sldId="269"/>
            <ac:spMk id="10" creationId="{514816E3-A7E0-508D-1EBF-3010E9BA0F26}"/>
          </ac:spMkLst>
        </pc:spChg>
        <pc:spChg chg="add del mod">
          <ac:chgData name="Guest User" userId="273ed205f1804759" providerId="Windows Live" clId="Web-{24EA18BF-57FB-428C-82C8-4FD4F7000074}" dt="2024-10-04T07:18:44.863" v="1076"/>
          <ac:spMkLst>
            <pc:docMk/>
            <pc:sldMk cId="2571223083" sldId="269"/>
            <ac:spMk id="11" creationId="{A6565DC2-11D1-DD90-C156-5E5020AC8EDB}"/>
          </ac:spMkLst>
        </pc:spChg>
        <pc:spChg chg="add del mod">
          <ac:chgData name="Guest User" userId="273ed205f1804759" providerId="Windows Live" clId="Web-{24EA18BF-57FB-428C-82C8-4FD4F7000074}" dt="2024-10-04T07:18:42.222" v="1075"/>
          <ac:spMkLst>
            <pc:docMk/>
            <pc:sldMk cId="2571223083" sldId="269"/>
            <ac:spMk id="12" creationId="{1F7CDA58-2230-9E28-5A7F-48FC899657C4}"/>
          </ac:spMkLst>
        </pc:spChg>
        <pc:spChg chg="add mod">
          <ac:chgData name="Guest User" userId="273ed205f1804759" providerId="Windows Live" clId="Web-{24EA18BF-57FB-428C-82C8-4FD4F7000074}" dt="2024-10-04T07:25:38.179" v="1287" actId="20577"/>
          <ac:spMkLst>
            <pc:docMk/>
            <pc:sldMk cId="2571223083" sldId="269"/>
            <ac:spMk id="13" creationId="{A09988E8-48ED-2022-7139-682F577CDD82}"/>
          </ac:spMkLst>
        </pc:spChg>
        <pc:spChg chg="add del mod">
          <ac:chgData name="Guest User" userId="273ed205f1804759" providerId="Windows Live" clId="Web-{24EA18BF-57FB-428C-82C8-4FD4F7000074}" dt="2024-10-04T07:29:43.603" v="1327"/>
          <ac:spMkLst>
            <pc:docMk/>
            <pc:sldMk cId="2571223083" sldId="269"/>
            <ac:spMk id="14" creationId="{64ADD809-B5CB-6731-D467-873F641B2AD9}"/>
          </ac:spMkLst>
        </pc:spChg>
        <pc:spChg chg="add mod">
          <ac:chgData name="Guest User" userId="273ed205f1804759" providerId="Windows Live" clId="Web-{24EA18BF-57FB-428C-82C8-4FD4F7000074}" dt="2024-10-04T07:30:31.994" v="1342" actId="20577"/>
          <ac:spMkLst>
            <pc:docMk/>
            <pc:sldMk cId="2571223083" sldId="269"/>
            <ac:spMk id="15" creationId="{AF57CB3D-C0F7-9B32-5BA8-61F053EF1157}"/>
          </ac:spMkLst>
        </pc:spChg>
        <pc:spChg chg="add mod">
          <ac:chgData name="Guest User" userId="273ed205f1804759" providerId="Windows Live" clId="Web-{24EA18BF-57FB-428C-82C8-4FD4F7000074}" dt="2024-10-04T07:29:58.681" v="1331"/>
          <ac:spMkLst>
            <pc:docMk/>
            <pc:sldMk cId="2571223083" sldId="269"/>
            <ac:spMk id="16" creationId="{30A9D9E2-95BC-D96E-7544-DCA3023047FA}"/>
          </ac:spMkLst>
        </pc:spChg>
        <pc:picChg chg="mod">
          <ac:chgData name="Guest User" userId="273ed205f1804759" providerId="Windows Live" clId="Web-{24EA18BF-57FB-428C-82C8-4FD4F7000074}" dt="2024-10-04T07:23:25.443" v="1208" actId="14100"/>
          <ac:picMkLst>
            <pc:docMk/>
            <pc:sldMk cId="2571223083" sldId="269"/>
            <ac:picMk id="7" creationId="{71293D2C-1FD8-F52B-5448-CEE8ADDAE179}"/>
          </ac:picMkLst>
        </pc:picChg>
      </pc:sldChg>
      <pc:sldChg chg="addSp modSp">
        <pc:chgData name="Guest User" userId="273ed205f1804759" providerId="Windows Live" clId="Web-{24EA18BF-57FB-428C-82C8-4FD4F7000074}" dt="2024-10-04T05:59:01.080" v="33" actId="1076"/>
        <pc:sldMkLst>
          <pc:docMk/>
          <pc:sldMk cId="1792068342" sldId="271"/>
        </pc:sldMkLst>
        <pc:spChg chg="mod">
          <ac:chgData name="Guest User" userId="273ed205f1804759" providerId="Windows Live" clId="Web-{24EA18BF-57FB-428C-82C8-4FD4F7000074}" dt="2024-10-04T05:57:59.626" v="24" actId="20577"/>
          <ac:spMkLst>
            <pc:docMk/>
            <pc:sldMk cId="1792068342" sldId="271"/>
            <ac:spMk id="2" creationId="{220C361B-9F0C-9D86-1430-35095574EA93}"/>
          </ac:spMkLst>
        </pc:spChg>
        <pc:spChg chg="mod">
          <ac:chgData name="Guest User" userId="273ed205f1804759" providerId="Windows Live" clId="Web-{24EA18BF-57FB-428C-82C8-4FD4F7000074}" dt="2024-10-04T05:58:49.752" v="31" actId="14100"/>
          <ac:spMkLst>
            <pc:docMk/>
            <pc:sldMk cId="1792068342" sldId="271"/>
            <ac:spMk id="4" creationId="{01297666-7009-E9F5-4B2A-9973442EC96E}"/>
          </ac:spMkLst>
        </pc:spChg>
        <pc:picChg chg="add mod">
          <ac:chgData name="Guest User" userId="273ed205f1804759" providerId="Windows Live" clId="Web-{24EA18BF-57FB-428C-82C8-4FD4F7000074}" dt="2024-10-04T05:56:36.594" v="12" actId="1076"/>
          <ac:picMkLst>
            <pc:docMk/>
            <pc:sldMk cId="1792068342" sldId="271"/>
            <ac:picMk id="3" creationId="{FE27D888-2A1F-9C87-6FCA-0D916BEEA279}"/>
          </ac:picMkLst>
        </pc:picChg>
        <pc:picChg chg="mod">
          <ac:chgData name="Guest User" userId="273ed205f1804759" providerId="Windows Live" clId="Web-{24EA18BF-57FB-428C-82C8-4FD4F7000074}" dt="2024-10-04T05:59:01.080" v="33" actId="1076"/>
          <ac:picMkLst>
            <pc:docMk/>
            <pc:sldMk cId="1792068342" sldId="271"/>
            <ac:picMk id="6" creationId="{58430E29-162F-52FE-9CC8-B9E04234B151}"/>
          </ac:picMkLst>
        </pc:picChg>
      </pc:sldChg>
      <pc:sldChg chg="addSp delSp modSp new">
        <pc:chgData name="Guest User" userId="273ed205f1804759" providerId="Windows Live" clId="Web-{24EA18BF-57FB-428C-82C8-4FD4F7000074}" dt="2024-10-04T06:05:07.911" v="70" actId="14100"/>
        <pc:sldMkLst>
          <pc:docMk/>
          <pc:sldMk cId="169386721" sldId="272"/>
        </pc:sldMkLst>
        <pc:spChg chg="mod">
          <ac:chgData name="Guest User" userId="273ed205f1804759" providerId="Windows Live" clId="Web-{24EA18BF-57FB-428C-82C8-4FD4F7000074}" dt="2024-10-04T06:04:24.098" v="62" actId="1076"/>
          <ac:spMkLst>
            <pc:docMk/>
            <pc:sldMk cId="169386721" sldId="272"/>
            <ac:spMk id="2" creationId="{7CDF5F9B-D977-80FA-416D-A3770F0259A8}"/>
          </ac:spMkLst>
        </pc:spChg>
        <pc:spChg chg="del">
          <ac:chgData name="Guest User" userId="273ed205f1804759" providerId="Windows Live" clId="Web-{24EA18BF-57FB-428C-82C8-4FD4F7000074}" dt="2024-10-04T05:59:14.955" v="35"/>
          <ac:spMkLst>
            <pc:docMk/>
            <pc:sldMk cId="169386721" sldId="272"/>
            <ac:spMk id="3" creationId="{0B64FD4D-DB4C-939A-0130-DA192E577D63}"/>
          </ac:spMkLst>
        </pc:spChg>
        <pc:spChg chg="mod">
          <ac:chgData name="Guest User" userId="273ed205f1804759" providerId="Windows Live" clId="Web-{24EA18BF-57FB-428C-82C8-4FD4F7000074}" dt="2024-10-04T06:05:07.911" v="70" actId="14100"/>
          <ac:spMkLst>
            <pc:docMk/>
            <pc:sldMk cId="169386721" sldId="272"/>
            <ac:spMk id="4" creationId="{03FCB5F0-4CAF-EAFE-A1DF-065A4F8FBC35}"/>
          </ac:spMkLst>
        </pc:spChg>
        <pc:picChg chg="add mod">
          <ac:chgData name="Guest User" userId="273ed205f1804759" providerId="Windows Live" clId="Web-{24EA18BF-57FB-428C-82C8-4FD4F7000074}" dt="2024-10-04T06:00:41.690" v="45" actId="14100"/>
          <ac:picMkLst>
            <pc:docMk/>
            <pc:sldMk cId="169386721" sldId="272"/>
            <ac:picMk id="5" creationId="{6AB82BA4-D87D-5278-1DCA-1C2AEB4AAF0B}"/>
          </ac:picMkLst>
        </pc:picChg>
        <pc:picChg chg="add del mod">
          <ac:chgData name="Guest User" userId="273ed205f1804759" providerId="Windows Live" clId="Web-{24EA18BF-57FB-428C-82C8-4FD4F7000074}" dt="2024-10-04T06:01:02.753" v="49"/>
          <ac:picMkLst>
            <pc:docMk/>
            <pc:sldMk cId="169386721" sldId="272"/>
            <ac:picMk id="6" creationId="{7130FFB9-3ACB-167E-0743-F61594B8295C}"/>
          </ac:picMkLst>
        </pc:picChg>
        <pc:picChg chg="add mod">
          <ac:chgData name="Guest User" userId="273ed205f1804759" providerId="Windows Live" clId="Web-{24EA18BF-57FB-428C-82C8-4FD4F7000074}" dt="2024-10-04T06:03:07.691" v="56" actId="14100"/>
          <ac:picMkLst>
            <pc:docMk/>
            <pc:sldMk cId="169386721" sldId="272"/>
            <ac:picMk id="7" creationId="{37FFC855-4962-6EB6-657C-81671DAFE05F}"/>
          </ac:picMkLst>
        </pc:picChg>
      </pc:sldChg>
      <pc:sldChg chg="addSp delSp modSp new">
        <pc:chgData name="Guest User" userId="273ed205f1804759" providerId="Windows Live" clId="Web-{24EA18BF-57FB-428C-82C8-4FD4F7000074}" dt="2024-10-04T06:12:56.337" v="133" actId="14100"/>
        <pc:sldMkLst>
          <pc:docMk/>
          <pc:sldMk cId="3519017229" sldId="273"/>
        </pc:sldMkLst>
        <pc:spChg chg="mod">
          <ac:chgData name="Guest User" userId="273ed205f1804759" providerId="Windows Live" clId="Web-{24EA18BF-57FB-428C-82C8-4FD4F7000074}" dt="2024-10-04T06:11:44.914" v="114" actId="1076"/>
          <ac:spMkLst>
            <pc:docMk/>
            <pc:sldMk cId="3519017229" sldId="273"/>
            <ac:spMk id="2" creationId="{7E628641-ADE8-7C12-ED35-42B653DF6573}"/>
          </ac:spMkLst>
        </pc:spChg>
        <pc:spChg chg="del">
          <ac:chgData name="Guest User" userId="273ed205f1804759" providerId="Windows Live" clId="Web-{24EA18BF-57FB-428C-82C8-4FD4F7000074}" dt="2024-10-04T06:05:23.739" v="72"/>
          <ac:spMkLst>
            <pc:docMk/>
            <pc:sldMk cId="3519017229" sldId="273"/>
            <ac:spMk id="3" creationId="{9C475D7D-98FE-BC00-495C-73B693CF9979}"/>
          </ac:spMkLst>
        </pc:spChg>
        <pc:spChg chg="mod">
          <ac:chgData name="Guest User" userId="273ed205f1804759" providerId="Windows Live" clId="Web-{24EA18BF-57FB-428C-82C8-4FD4F7000074}" dt="2024-10-04T06:12:56.337" v="133" actId="14100"/>
          <ac:spMkLst>
            <pc:docMk/>
            <pc:sldMk cId="3519017229" sldId="273"/>
            <ac:spMk id="4" creationId="{6FFA200F-D92D-49FC-586A-44044290668D}"/>
          </ac:spMkLst>
        </pc:spChg>
        <pc:picChg chg="add mod">
          <ac:chgData name="Guest User" userId="273ed205f1804759" providerId="Windows Live" clId="Web-{24EA18BF-57FB-428C-82C8-4FD4F7000074}" dt="2024-10-04T06:12:51.181" v="132" actId="1076"/>
          <ac:picMkLst>
            <pc:docMk/>
            <pc:sldMk cId="3519017229" sldId="273"/>
            <ac:picMk id="5" creationId="{64911F5E-FDC8-A9F3-EC18-DF0F3716E6DD}"/>
          </ac:picMkLst>
        </pc:picChg>
        <pc:picChg chg="add mod">
          <ac:chgData name="Guest User" userId="273ed205f1804759" providerId="Windows Live" clId="Web-{24EA18BF-57FB-428C-82C8-4FD4F7000074}" dt="2024-10-04T06:12:41.227" v="130" actId="14100"/>
          <ac:picMkLst>
            <pc:docMk/>
            <pc:sldMk cId="3519017229" sldId="273"/>
            <ac:picMk id="6" creationId="{01B7A19A-9B16-C655-AC1E-30C522585138}"/>
          </ac:picMkLst>
        </pc:picChg>
        <pc:picChg chg="add del mod">
          <ac:chgData name="Guest User" userId="273ed205f1804759" providerId="Windows Live" clId="Web-{24EA18BF-57FB-428C-82C8-4FD4F7000074}" dt="2024-10-04T06:06:16.615" v="77"/>
          <ac:picMkLst>
            <pc:docMk/>
            <pc:sldMk cId="3519017229" sldId="273"/>
            <ac:picMk id="7" creationId="{8804C6D2-A577-7093-3018-A346D1EBCB91}"/>
          </ac:picMkLst>
        </pc:picChg>
        <pc:picChg chg="add mod">
          <ac:chgData name="Guest User" userId="273ed205f1804759" providerId="Windows Live" clId="Web-{24EA18BF-57FB-428C-82C8-4FD4F7000074}" dt="2024-10-04T06:12:35.274" v="128" actId="1076"/>
          <ac:picMkLst>
            <pc:docMk/>
            <pc:sldMk cId="3519017229" sldId="273"/>
            <ac:picMk id="8" creationId="{AC77B1D5-42C3-7896-6881-F79C7E7BAF7B}"/>
          </ac:picMkLst>
        </pc:picChg>
        <pc:picChg chg="add del mod">
          <ac:chgData name="Guest User" userId="273ed205f1804759" providerId="Windows Live" clId="Web-{24EA18BF-57FB-428C-82C8-4FD4F7000074}" dt="2024-10-04T06:08:38.538" v="87"/>
          <ac:picMkLst>
            <pc:docMk/>
            <pc:sldMk cId="3519017229" sldId="273"/>
            <ac:picMk id="9" creationId="{EB7A0015-8597-00F9-3B71-78C97BD33537}"/>
          </ac:picMkLst>
        </pc:picChg>
        <pc:picChg chg="add del mod">
          <ac:chgData name="Guest User" userId="273ed205f1804759" providerId="Windows Live" clId="Web-{24EA18BF-57FB-428C-82C8-4FD4F7000074}" dt="2024-10-04T06:09:18.804" v="89"/>
          <ac:picMkLst>
            <pc:docMk/>
            <pc:sldMk cId="3519017229" sldId="273"/>
            <ac:picMk id="10" creationId="{D411A837-EAF8-F613-5C64-AA3A6DEA8E0F}"/>
          </ac:picMkLst>
        </pc:picChg>
        <pc:picChg chg="add mod">
          <ac:chgData name="Guest User" userId="273ed205f1804759" providerId="Windows Live" clId="Web-{24EA18BF-57FB-428C-82C8-4FD4F7000074}" dt="2024-10-04T06:12:47.384" v="131" actId="1076"/>
          <ac:picMkLst>
            <pc:docMk/>
            <pc:sldMk cId="3519017229" sldId="273"/>
            <ac:picMk id="11" creationId="{58F22E06-6A05-F1E2-E6FE-0607226BE4FC}"/>
          </ac:picMkLst>
        </pc:picChg>
      </pc:sldChg>
      <pc:sldChg chg="addSp delSp modSp new">
        <pc:chgData name="Guest User" userId="273ed205f1804759" providerId="Windows Live" clId="Web-{24EA18BF-57FB-428C-82C8-4FD4F7000074}" dt="2024-10-04T06:20:43.638" v="170" actId="14100"/>
        <pc:sldMkLst>
          <pc:docMk/>
          <pc:sldMk cId="1665883097" sldId="274"/>
        </pc:sldMkLst>
        <pc:spChg chg="mod">
          <ac:chgData name="Guest User" userId="273ed205f1804759" providerId="Windows Live" clId="Web-{24EA18BF-57FB-428C-82C8-4FD4F7000074}" dt="2024-10-04T06:19:15.465" v="155" actId="1076"/>
          <ac:spMkLst>
            <pc:docMk/>
            <pc:sldMk cId="1665883097" sldId="274"/>
            <ac:spMk id="2" creationId="{6D1F7BA3-F12F-ECE2-A2C4-A192E961E4B9}"/>
          </ac:spMkLst>
        </pc:spChg>
        <pc:spChg chg="del">
          <ac:chgData name="Guest User" userId="273ed205f1804759" providerId="Windows Live" clId="Web-{24EA18BF-57FB-428C-82C8-4FD4F7000074}" dt="2024-10-04T06:13:06.196" v="135"/>
          <ac:spMkLst>
            <pc:docMk/>
            <pc:sldMk cId="1665883097" sldId="274"/>
            <ac:spMk id="3" creationId="{58F8AD17-CCC2-DF41-CE9D-9F814B96DF02}"/>
          </ac:spMkLst>
        </pc:spChg>
        <pc:spChg chg="mod">
          <ac:chgData name="Guest User" userId="273ed205f1804759" providerId="Windows Live" clId="Web-{24EA18BF-57FB-428C-82C8-4FD4F7000074}" dt="2024-10-04T06:20:43.638" v="170" actId="14100"/>
          <ac:spMkLst>
            <pc:docMk/>
            <pc:sldMk cId="1665883097" sldId="274"/>
            <ac:spMk id="4" creationId="{8F2B2776-CF5E-2178-582E-0D642C9E96B2}"/>
          </ac:spMkLst>
        </pc:spChg>
        <pc:picChg chg="add del mod">
          <ac:chgData name="Guest User" userId="273ed205f1804759" providerId="Windows Live" clId="Web-{24EA18BF-57FB-428C-82C8-4FD4F7000074}" dt="2024-10-04T06:15:11.885" v="140"/>
          <ac:picMkLst>
            <pc:docMk/>
            <pc:sldMk cId="1665883097" sldId="274"/>
            <ac:picMk id="5" creationId="{8C9173E7-F872-7748-F48C-D6F09C87EEE7}"/>
          </ac:picMkLst>
        </pc:picChg>
        <pc:picChg chg="add del mod">
          <ac:chgData name="Guest User" userId="273ed205f1804759" providerId="Windows Live" clId="Web-{24EA18BF-57FB-428C-82C8-4FD4F7000074}" dt="2024-10-04T06:15:10.260" v="139"/>
          <ac:picMkLst>
            <pc:docMk/>
            <pc:sldMk cId="1665883097" sldId="274"/>
            <ac:picMk id="6" creationId="{9955726D-61F1-8F6C-9AFE-240AFAF5BADB}"/>
          </ac:picMkLst>
        </pc:picChg>
        <pc:picChg chg="add mod">
          <ac:chgData name="Guest User" userId="273ed205f1804759" providerId="Windows Live" clId="Web-{24EA18BF-57FB-428C-82C8-4FD4F7000074}" dt="2024-10-04T06:19:55.200" v="162" actId="14100"/>
          <ac:picMkLst>
            <pc:docMk/>
            <pc:sldMk cId="1665883097" sldId="274"/>
            <ac:picMk id="7" creationId="{2A5EABCF-EA28-34E2-E475-8B8B313EC3F2}"/>
          </ac:picMkLst>
        </pc:picChg>
        <pc:picChg chg="add del mod">
          <ac:chgData name="Guest User" userId="273ed205f1804759" providerId="Windows Live" clId="Web-{24EA18BF-57FB-428C-82C8-4FD4F7000074}" dt="2024-10-04T06:17:52.136" v="144"/>
          <ac:picMkLst>
            <pc:docMk/>
            <pc:sldMk cId="1665883097" sldId="274"/>
            <ac:picMk id="8" creationId="{6A6ED251-8A64-B51A-5E3C-08824C83C06F}"/>
          </ac:picMkLst>
        </pc:picChg>
        <pc:picChg chg="add mod">
          <ac:chgData name="Guest User" userId="273ed205f1804759" providerId="Windows Live" clId="Web-{24EA18BF-57FB-428C-82C8-4FD4F7000074}" dt="2024-10-04T06:19:59.028" v="163" actId="14100"/>
          <ac:picMkLst>
            <pc:docMk/>
            <pc:sldMk cId="1665883097" sldId="274"/>
            <ac:picMk id="9" creationId="{B4046EBD-4D50-D5BA-1250-E8F25AF8109A}"/>
          </ac:picMkLst>
        </pc:picChg>
      </pc:sldChg>
    </pc:docChg>
  </pc:docChgLst>
  <pc:docChgLst>
    <pc:chgData name="Guest User" userId="273ed205f1804759" providerId="Windows Live" clId="Web-{17762713-CA86-401D-BF55-D8F2BC4D5632}"/>
    <pc:docChg chg="addSld delSld modSld addMainMaster delMainMaster">
      <pc:chgData name="Guest User" userId="273ed205f1804759" providerId="Windows Live" clId="Web-{17762713-CA86-401D-BF55-D8F2BC4D5632}" dt="2024-10-04T04:49:16.329" v="2267"/>
      <pc:docMkLst>
        <pc:docMk/>
      </pc:docMkLst>
      <pc:sldChg chg="modSp del mod modClrScheme chgLayout">
        <pc:chgData name="Guest User" userId="273ed205f1804759" providerId="Windows Live" clId="Web-{17762713-CA86-401D-BF55-D8F2BC4D5632}" dt="2024-10-01T09:37:01.053" v="50"/>
        <pc:sldMkLst>
          <pc:docMk/>
          <pc:sldMk cId="109857222" sldId="256"/>
        </pc:sldMkLst>
        <pc:spChg chg="mod ord">
          <ac:chgData name="Guest User" userId="273ed205f1804759" providerId="Windows Live" clId="Web-{17762713-CA86-401D-BF55-D8F2BC4D5632}" dt="2024-10-01T09:36:19.832" v="49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Guest User" userId="273ed205f1804759" providerId="Windows Live" clId="Web-{17762713-CA86-401D-BF55-D8F2BC4D5632}" dt="2024-10-01T09:36:19.832" v="49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 new mod setBg modClrScheme setClrOvrMap chgLayout">
        <pc:chgData name="Guest User" userId="273ed205f1804759" providerId="Windows Live" clId="Web-{17762713-CA86-401D-BF55-D8F2BC4D5632}" dt="2024-10-01T11:01:32.997" v="563"/>
        <pc:sldMkLst>
          <pc:docMk/>
          <pc:sldMk cId="1256446527" sldId="256"/>
        </pc:sldMkLst>
        <pc:spChg chg="mod ord">
          <ac:chgData name="Guest User" userId="273ed205f1804759" providerId="Windows Live" clId="Web-{17762713-CA86-401D-BF55-D8F2BC4D5632}" dt="2024-10-01T11:00:49.058" v="558"/>
          <ac:spMkLst>
            <pc:docMk/>
            <pc:sldMk cId="1256446527" sldId="256"/>
            <ac:spMk id="2" creationId="{1C1CE1B6-F98E-EF67-F885-AABD812F1331}"/>
          </ac:spMkLst>
        </pc:spChg>
        <pc:spChg chg="mod ord">
          <ac:chgData name="Guest User" userId="273ed205f1804759" providerId="Windows Live" clId="Web-{17762713-CA86-401D-BF55-D8F2BC4D5632}" dt="2024-10-01T11:00:49.058" v="558"/>
          <ac:spMkLst>
            <pc:docMk/>
            <pc:sldMk cId="1256446527" sldId="256"/>
            <ac:spMk id="3" creationId="{2663AF36-01AC-D71E-6B60-BD490539E7CE}"/>
          </ac:spMkLst>
        </pc:spChg>
        <pc:spChg chg="add del mod">
          <ac:chgData name="Guest User" userId="273ed205f1804759" providerId="Windows Live" clId="Web-{17762713-CA86-401D-BF55-D8F2BC4D5632}" dt="2024-10-01T11:01:32.997" v="563"/>
          <ac:spMkLst>
            <pc:docMk/>
            <pc:sldMk cId="1256446527" sldId="256"/>
            <ac:spMk id="4" creationId="{DAFA3DEC-FB28-8A86-3722-2B3437662A15}"/>
          </ac:spMkLst>
        </pc:spChg>
        <pc:spChg chg="add del">
          <ac:chgData name="Guest User" userId="273ed205f1804759" providerId="Windows Live" clId="Web-{17762713-CA86-401D-BF55-D8F2BC4D5632}" dt="2024-10-01T10:30:17.794" v="445"/>
          <ac:spMkLst>
            <pc:docMk/>
            <pc:sldMk cId="1256446527" sldId="256"/>
            <ac:spMk id="8" creationId="{E3AD4808-3E34-4EF9-81E6-DCDD9DD85EDD}"/>
          </ac:spMkLst>
        </pc:spChg>
        <pc:spChg chg="add del">
          <ac:chgData name="Guest User" userId="273ed205f1804759" providerId="Windows Live" clId="Web-{17762713-CA86-401D-BF55-D8F2BC4D5632}" dt="2024-10-01T10:30:17.794" v="445"/>
          <ac:spMkLst>
            <pc:docMk/>
            <pc:sldMk cId="1256446527" sldId="256"/>
            <ac:spMk id="10" creationId="{AB947366-3BF4-48C9-9DC5-ACC99794950A}"/>
          </ac:spMkLst>
        </pc:spChg>
        <pc:spChg chg="add del">
          <ac:chgData name="Guest User" userId="273ed205f1804759" providerId="Windows Live" clId="Web-{17762713-CA86-401D-BF55-D8F2BC4D5632}" dt="2024-10-01T10:30:17.794" v="445"/>
          <ac:spMkLst>
            <pc:docMk/>
            <pc:sldMk cId="1256446527" sldId="256"/>
            <ac:spMk id="16" creationId="{1307718F-1EFB-462E-B630-D8140028611C}"/>
          </ac:spMkLst>
        </pc:spChg>
        <pc:spChg chg="add del">
          <ac:chgData name="Guest User" userId="273ed205f1804759" providerId="Windows Live" clId="Web-{17762713-CA86-401D-BF55-D8F2BC4D5632}" dt="2024-10-01T10:30:23.013" v="447"/>
          <ac:spMkLst>
            <pc:docMk/>
            <pc:sldMk cId="1256446527" sldId="256"/>
            <ac:spMk id="18" creationId="{946E2E74-06CA-4173-B7B0-204D27B19DFF}"/>
          </ac:spMkLst>
        </pc:spChg>
        <pc:spChg chg="add del">
          <ac:chgData name="Guest User" userId="273ed205f1804759" providerId="Windows Live" clId="Web-{17762713-CA86-401D-BF55-D8F2BC4D5632}" dt="2024-10-01T10:30:23.013" v="447"/>
          <ac:spMkLst>
            <pc:docMk/>
            <pc:sldMk cId="1256446527" sldId="256"/>
            <ac:spMk id="19" creationId="{6970E1C9-C9F9-481F-894F-6978A15CF586}"/>
          </ac:spMkLst>
        </pc:spChg>
        <pc:spChg chg="add del">
          <ac:chgData name="Guest User" userId="273ed205f1804759" providerId="Windows Live" clId="Web-{17762713-CA86-401D-BF55-D8F2BC4D5632}" dt="2024-10-01T10:30:23.013" v="447"/>
          <ac:spMkLst>
            <pc:docMk/>
            <pc:sldMk cId="1256446527" sldId="256"/>
            <ac:spMk id="20" creationId="{A995FB36-9688-49FD-8F26-AD60717627CB}"/>
          </ac:spMkLst>
        </pc:spChg>
        <pc:spChg chg="add del">
          <ac:chgData name="Guest User" userId="273ed205f1804759" providerId="Windows Live" clId="Web-{17762713-CA86-401D-BF55-D8F2BC4D5632}" dt="2024-10-01T10:30:32.217" v="449"/>
          <ac:spMkLst>
            <pc:docMk/>
            <pc:sldMk cId="1256446527" sldId="256"/>
            <ac:spMk id="23" creationId="{7E3F2784-92E5-48AF-8AA7-DA101BE3CA17}"/>
          </ac:spMkLst>
        </pc:spChg>
        <pc:spChg chg="add del">
          <ac:chgData name="Guest User" userId="273ed205f1804759" providerId="Windows Live" clId="Web-{17762713-CA86-401D-BF55-D8F2BC4D5632}" dt="2024-10-01T10:30:32.217" v="449"/>
          <ac:spMkLst>
            <pc:docMk/>
            <pc:sldMk cId="1256446527" sldId="256"/>
            <ac:spMk id="24" creationId="{BDC48685-54C0-406B-BCC6-CD5287724F4D}"/>
          </ac:spMkLst>
        </pc:spChg>
        <pc:spChg chg="add del">
          <ac:chgData name="Guest User" userId="273ed205f1804759" providerId="Windows Live" clId="Web-{17762713-CA86-401D-BF55-D8F2BC4D5632}" dt="2024-10-01T11:00:49.058" v="558"/>
          <ac:spMkLst>
            <pc:docMk/>
            <pc:sldMk cId="1256446527" sldId="256"/>
            <ac:spMk id="27" creationId="{E3AD4808-3E34-4EF9-81E6-DCDD9DD85EDD}"/>
          </ac:spMkLst>
        </pc:spChg>
        <pc:spChg chg="add del">
          <ac:chgData name="Guest User" userId="273ed205f1804759" providerId="Windows Live" clId="Web-{17762713-CA86-401D-BF55-D8F2BC4D5632}" dt="2024-10-01T11:00:49.058" v="558"/>
          <ac:spMkLst>
            <pc:docMk/>
            <pc:sldMk cId="1256446527" sldId="256"/>
            <ac:spMk id="28" creationId="{AB947366-3BF4-48C9-9DC5-ACC99794950A}"/>
          </ac:spMkLst>
        </pc:spChg>
        <pc:spChg chg="add del">
          <ac:chgData name="Guest User" userId="273ed205f1804759" providerId="Windows Live" clId="Web-{17762713-CA86-401D-BF55-D8F2BC4D5632}" dt="2024-10-01T11:00:49.058" v="558"/>
          <ac:spMkLst>
            <pc:docMk/>
            <pc:sldMk cId="1256446527" sldId="256"/>
            <ac:spMk id="31" creationId="{1307718F-1EFB-462E-B630-D8140028611C}"/>
          </ac:spMkLst>
        </pc:spChg>
        <pc:spChg chg="add">
          <ac:chgData name="Guest User" userId="273ed205f1804759" providerId="Windows Live" clId="Web-{17762713-CA86-401D-BF55-D8F2BC4D5632}" dt="2024-10-01T11:00:49.058" v="558"/>
          <ac:spMkLst>
            <pc:docMk/>
            <pc:sldMk cId="1256446527" sldId="256"/>
            <ac:spMk id="37" creationId="{7AF0FCDC-7BF8-4C15-B0DF-39495ABCCC49}"/>
          </ac:spMkLst>
        </pc:spChg>
        <pc:spChg chg="add">
          <ac:chgData name="Guest User" userId="273ed205f1804759" providerId="Windows Live" clId="Web-{17762713-CA86-401D-BF55-D8F2BC4D5632}" dt="2024-10-01T11:00:49.058" v="558"/>
          <ac:spMkLst>
            <pc:docMk/>
            <pc:sldMk cId="1256446527" sldId="256"/>
            <ac:spMk id="39" creationId="{D83D09F1-D65C-4360-A042-A28A88B8D12E}"/>
          </ac:spMkLst>
        </pc:spChg>
        <pc:picChg chg="add del">
          <ac:chgData name="Guest User" userId="273ed205f1804759" providerId="Windows Live" clId="Web-{17762713-CA86-401D-BF55-D8F2BC4D5632}" dt="2024-10-01T11:01:00.293" v="559"/>
          <ac:picMkLst>
            <pc:docMk/>
            <pc:sldMk cId="1256446527" sldId="256"/>
            <ac:picMk id="33" creationId="{33564E62-3BF3-23AE-6639-4A9CFF9AAE10}"/>
          </ac:picMkLst>
        </pc:picChg>
        <pc:cxnChg chg="add del">
          <ac:chgData name="Guest User" userId="273ed205f1804759" providerId="Windows Live" clId="Web-{17762713-CA86-401D-BF55-D8F2BC4D5632}" dt="2024-10-01T10:30:17.794" v="445"/>
          <ac:cxnSpMkLst>
            <pc:docMk/>
            <pc:sldMk cId="1256446527" sldId="256"/>
            <ac:cxnSpMk id="12" creationId="{A2E1AA39-C5B0-4C69-970E-29EFDD1FDF59}"/>
          </ac:cxnSpMkLst>
        </pc:cxnChg>
        <pc:cxnChg chg="add del">
          <ac:chgData name="Guest User" userId="273ed205f1804759" providerId="Windows Live" clId="Web-{17762713-CA86-401D-BF55-D8F2BC4D5632}" dt="2024-10-01T10:30:17.794" v="445"/>
          <ac:cxnSpMkLst>
            <pc:docMk/>
            <pc:sldMk cId="1256446527" sldId="256"/>
            <ac:cxnSpMk id="14" creationId="{446D681E-013F-4234-9C11-6AE6D8F8CB90}"/>
          </ac:cxnSpMkLst>
        </pc:cxnChg>
        <pc:cxnChg chg="add del">
          <ac:chgData name="Guest User" userId="273ed205f1804759" providerId="Windows Live" clId="Web-{17762713-CA86-401D-BF55-D8F2BC4D5632}" dt="2024-10-01T10:30:23.013" v="447"/>
          <ac:cxnSpMkLst>
            <pc:docMk/>
            <pc:sldMk cId="1256446527" sldId="256"/>
            <ac:cxnSpMk id="21" creationId="{DE8DFF79-735F-44E8-8B9C-D1F28BED791D}"/>
          </ac:cxnSpMkLst>
        </pc:cxnChg>
        <pc:cxnChg chg="add del">
          <ac:chgData name="Guest User" userId="273ed205f1804759" providerId="Windows Live" clId="Web-{17762713-CA86-401D-BF55-D8F2BC4D5632}" dt="2024-10-01T10:30:32.217" v="449"/>
          <ac:cxnSpMkLst>
            <pc:docMk/>
            <pc:sldMk cId="1256446527" sldId="256"/>
            <ac:cxnSpMk id="25" creationId="{DE9E818D-F990-490E-9599-A842EBC9B0DC}"/>
          </ac:cxnSpMkLst>
        </pc:cxnChg>
        <pc:cxnChg chg="add del">
          <ac:chgData name="Guest User" userId="273ed205f1804759" providerId="Windows Live" clId="Web-{17762713-CA86-401D-BF55-D8F2BC4D5632}" dt="2024-10-01T11:00:49.058" v="558"/>
          <ac:cxnSpMkLst>
            <pc:docMk/>
            <pc:sldMk cId="1256446527" sldId="256"/>
            <ac:cxnSpMk id="29" creationId="{A2E1AA39-C5B0-4C69-970E-29EFDD1FDF59}"/>
          </ac:cxnSpMkLst>
        </pc:cxnChg>
        <pc:cxnChg chg="add del">
          <ac:chgData name="Guest User" userId="273ed205f1804759" providerId="Windows Live" clId="Web-{17762713-CA86-401D-BF55-D8F2BC4D5632}" dt="2024-10-01T11:00:49.058" v="558"/>
          <ac:cxnSpMkLst>
            <pc:docMk/>
            <pc:sldMk cId="1256446527" sldId="256"/>
            <ac:cxnSpMk id="30" creationId="{446D681E-013F-4234-9C11-6AE6D8F8CB90}"/>
          </ac:cxnSpMkLst>
        </pc:cxnChg>
        <pc:cxnChg chg="add">
          <ac:chgData name="Guest User" userId="273ed205f1804759" providerId="Windows Live" clId="Web-{17762713-CA86-401D-BF55-D8F2BC4D5632}" dt="2024-10-01T11:00:49.058" v="558"/>
          <ac:cxnSpMkLst>
            <pc:docMk/>
            <pc:sldMk cId="1256446527" sldId="256"/>
            <ac:cxnSpMk id="41" creationId="{DFE3C79B-5339-404D-AD57-DEFDC8C11353}"/>
          </ac:cxnSpMkLst>
        </pc:cxnChg>
        <pc:cxnChg chg="add">
          <ac:chgData name="Guest User" userId="273ed205f1804759" providerId="Windows Live" clId="Web-{17762713-CA86-401D-BF55-D8F2BC4D5632}" dt="2024-10-01T11:00:49.058" v="558"/>
          <ac:cxnSpMkLst>
            <pc:docMk/>
            <pc:sldMk cId="1256446527" sldId="256"/>
            <ac:cxnSpMk id="43" creationId="{04646B48-D72A-4B29-9974-5196657AF1A8}"/>
          </ac:cxnSpMkLst>
        </pc:cxnChg>
      </pc:sldChg>
      <pc:sldChg chg="modSp new mod modClrScheme chgLayout">
        <pc:chgData name="Guest User" userId="273ed205f1804759" providerId="Windows Live" clId="Web-{17762713-CA86-401D-BF55-D8F2BC4D5632}" dt="2024-10-01T10:29:02.010" v="441" actId="14100"/>
        <pc:sldMkLst>
          <pc:docMk/>
          <pc:sldMk cId="4212563065" sldId="257"/>
        </pc:sldMkLst>
        <pc:spChg chg="mod ord">
          <ac:chgData name="Guest User" userId="273ed205f1804759" providerId="Windows Live" clId="Web-{17762713-CA86-401D-BF55-D8F2BC4D5632}" dt="2024-10-01T10:29:02.010" v="441" actId="14100"/>
          <ac:spMkLst>
            <pc:docMk/>
            <pc:sldMk cId="4212563065" sldId="257"/>
            <ac:spMk id="2" creationId="{7B22C21A-24EB-18E9-E3BD-C17E3C138D6C}"/>
          </ac:spMkLst>
        </pc:spChg>
        <pc:spChg chg="mod ord">
          <ac:chgData name="Guest User" userId="273ed205f1804759" providerId="Windows Live" clId="Web-{17762713-CA86-401D-BF55-D8F2BC4D5632}" dt="2024-10-01T10:25:39.830" v="439"/>
          <ac:spMkLst>
            <pc:docMk/>
            <pc:sldMk cId="4212563065" sldId="257"/>
            <ac:spMk id="3" creationId="{0587E97E-F85D-9BD6-513A-4F9208521C5A}"/>
          </ac:spMkLst>
        </pc:spChg>
      </pc:sldChg>
      <pc:sldChg chg="modSp new mod modClrScheme chgLayout">
        <pc:chgData name="Guest User" userId="273ed205f1804759" providerId="Windows Live" clId="Web-{17762713-CA86-401D-BF55-D8F2BC4D5632}" dt="2024-10-01T10:25:39.830" v="439"/>
        <pc:sldMkLst>
          <pc:docMk/>
          <pc:sldMk cId="3267858089" sldId="258"/>
        </pc:sldMkLst>
        <pc:spChg chg="mod ord">
          <ac:chgData name="Guest User" userId="273ed205f1804759" providerId="Windows Live" clId="Web-{17762713-CA86-401D-BF55-D8F2BC4D5632}" dt="2024-10-01T10:25:39.830" v="439"/>
          <ac:spMkLst>
            <pc:docMk/>
            <pc:sldMk cId="3267858089" sldId="258"/>
            <ac:spMk id="2" creationId="{EB99A193-CA46-F530-297E-9E074DD86909}"/>
          </ac:spMkLst>
        </pc:spChg>
        <pc:spChg chg="mod ord">
          <ac:chgData name="Guest User" userId="273ed205f1804759" providerId="Windows Live" clId="Web-{17762713-CA86-401D-BF55-D8F2BC4D5632}" dt="2024-10-01T10:25:39.830" v="439"/>
          <ac:spMkLst>
            <pc:docMk/>
            <pc:sldMk cId="3267858089" sldId="258"/>
            <ac:spMk id="3" creationId="{2CB59495-3EB8-FB65-550E-78E1FA9C3769}"/>
          </ac:spMkLst>
        </pc:spChg>
      </pc:sldChg>
      <pc:sldChg chg="modSp new mod modClrScheme chgLayout">
        <pc:chgData name="Guest User" userId="273ed205f1804759" providerId="Windows Live" clId="Web-{17762713-CA86-401D-BF55-D8F2BC4D5632}" dt="2024-10-01T10:25:39.830" v="439"/>
        <pc:sldMkLst>
          <pc:docMk/>
          <pc:sldMk cId="1239820433" sldId="259"/>
        </pc:sldMkLst>
        <pc:spChg chg="mod ord">
          <ac:chgData name="Guest User" userId="273ed205f1804759" providerId="Windows Live" clId="Web-{17762713-CA86-401D-BF55-D8F2BC4D5632}" dt="2024-10-01T10:25:39.830" v="439"/>
          <ac:spMkLst>
            <pc:docMk/>
            <pc:sldMk cId="1239820433" sldId="259"/>
            <ac:spMk id="2" creationId="{ED77F24F-F6A7-9B7C-8C8D-9664514D8E2B}"/>
          </ac:spMkLst>
        </pc:spChg>
        <pc:spChg chg="mod ord">
          <ac:chgData name="Guest User" userId="273ed205f1804759" providerId="Windows Live" clId="Web-{17762713-CA86-401D-BF55-D8F2BC4D5632}" dt="2024-10-01T10:25:39.830" v="439"/>
          <ac:spMkLst>
            <pc:docMk/>
            <pc:sldMk cId="1239820433" sldId="259"/>
            <ac:spMk id="3" creationId="{6A275742-CFD1-5951-023D-81996E4DC19D}"/>
          </ac:spMkLst>
        </pc:spChg>
      </pc:sldChg>
      <pc:sldChg chg="addSp delSp modSp new mod setBg modClrScheme addAnim delAnim chgLayout">
        <pc:chgData name="Guest User" userId="273ed205f1804759" providerId="Windows Live" clId="Web-{17762713-CA86-401D-BF55-D8F2BC4D5632}" dt="2024-10-04T01:58:47.041" v="1024" actId="14100"/>
        <pc:sldMkLst>
          <pc:docMk/>
          <pc:sldMk cId="1293832254" sldId="260"/>
        </pc:sldMkLst>
        <pc:spChg chg="add del">
          <ac:chgData name="Guest User" userId="273ed205f1804759" providerId="Windows Live" clId="Web-{17762713-CA86-401D-BF55-D8F2BC4D5632}" dt="2024-10-04T01:39:26.661" v="842"/>
          <ac:spMkLst>
            <pc:docMk/>
            <pc:sldMk cId="1293832254" sldId="260"/>
            <ac:spMk id="2" creationId="{20EEEC8B-D5CF-5862-BF3D-2501B235EF61}"/>
          </ac:spMkLst>
        </pc:spChg>
        <pc:spChg chg="del mod ord">
          <ac:chgData name="Guest User" userId="273ed205f1804759" providerId="Windows Live" clId="Web-{17762713-CA86-401D-BF55-D8F2BC4D5632}" dt="2024-10-01T10:22:51.323" v="424"/>
          <ac:spMkLst>
            <pc:docMk/>
            <pc:sldMk cId="1293832254" sldId="260"/>
            <ac:spMk id="2" creationId="{7D97E6EA-3861-E7F1-0E24-3221B95B9AC0}"/>
          </ac:spMkLst>
        </pc:spChg>
        <pc:spChg chg="add del">
          <ac:chgData name="Guest User" userId="273ed205f1804759" providerId="Windows Live" clId="Web-{17762713-CA86-401D-BF55-D8F2BC4D5632}" dt="2024-10-04T01:39:53.022" v="844"/>
          <ac:spMkLst>
            <pc:docMk/>
            <pc:sldMk cId="1293832254" sldId="260"/>
            <ac:spMk id="3" creationId="{51E87EAE-B209-3537-59A6-8D5A14440C6B}"/>
          </ac:spMkLst>
        </pc:spChg>
        <pc:spChg chg="del">
          <ac:chgData name="Guest User" userId="273ed205f1804759" providerId="Windows Live" clId="Web-{17762713-CA86-401D-BF55-D8F2BC4D5632}" dt="2024-10-01T10:15:16.726" v="350"/>
          <ac:spMkLst>
            <pc:docMk/>
            <pc:sldMk cId="1293832254" sldId="260"/>
            <ac:spMk id="3" creationId="{CE05D3CD-F18E-A606-3EB1-793E5FD1214F}"/>
          </ac:spMkLst>
        </pc:spChg>
        <pc:spChg chg="add del">
          <ac:chgData name="Guest User" userId="273ed205f1804759" providerId="Windows Live" clId="Web-{17762713-CA86-401D-BF55-D8F2BC4D5632}" dt="2024-10-04T01:40:13.053" v="848"/>
          <ac:spMkLst>
            <pc:docMk/>
            <pc:sldMk cId="1293832254" sldId="260"/>
            <ac:spMk id="4" creationId="{ADE362CD-4445-D3C2-85AA-229BDCE0A562}"/>
          </ac:spMkLst>
        </pc:spChg>
        <pc:spChg chg="add mod ord">
          <ac:chgData name="Guest User" userId="273ed205f1804759" providerId="Windows Live" clId="Web-{17762713-CA86-401D-BF55-D8F2BC4D5632}" dt="2024-10-01T10:48:32.012" v="529"/>
          <ac:spMkLst>
            <pc:docMk/>
            <pc:sldMk cId="1293832254" sldId="260"/>
            <ac:spMk id="5" creationId="{CE882875-2F7E-EC7B-DB92-7979D888F1BC}"/>
          </ac:spMkLst>
        </pc:spChg>
        <pc:spChg chg="add del mod ord">
          <ac:chgData name="Guest User" userId="273ed205f1804759" providerId="Windows Live" clId="Web-{17762713-CA86-401D-BF55-D8F2BC4D5632}" dt="2024-10-01T10:33:42.584" v="481"/>
          <ac:spMkLst>
            <pc:docMk/>
            <pc:sldMk cId="1293832254" sldId="260"/>
            <ac:spMk id="6" creationId="{090B2578-8B87-6073-F022-D372A0DE6F72}"/>
          </ac:spMkLst>
        </pc:spChg>
        <pc:spChg chg="add del">
          <ac:chgData name="Guest User" userId="273ed205f1804759" providerId="Windows Live" clId="Web-{17762713-CA86-401D-BF55-D8F2BC4D5632}" dt="2024-10-04T01:40:53.633" v="857"/>
          <ac:spMkLst>
            <pc:docMk/>
            <pc:sldMk cId="1293832254" sldId="260"/>
            <ac:spMk id="6" creationId="{E1EF7FC1-4CAF-1BEA-4C39-14454F0380CC}"/>
          </ac:spMkLst>
        </pc:spChg>
        <pc:spChg chg="add del">
          <ac:chgData name="Guest User" userId="273ed205f1804759" providerId="Windows Live" clId="Web-{17762713-CA86-401D-BF55-D8F2BC4D5632}" dt="2024-10-04T01:41:33.681" v="859"/>
          <ac:spMkLst>
            <pc:docMk/>
            <pc:sldMk cId="1293832254" sldId="260"/>
            <ac:spMk id="7" creationId="{CD806D36-E9B3-937D-12CF-1CE6CD9B2336}"/>
          </ac:spMkLst>
        </pc:spChg>
        <pc:spChg chg="add del mod">
          <ac:chgData name="Guest User" userId="273ed205f1804759" providerId="Windows Live" clId="Web-{17762713-CA86-401D-BF55-D8F2BC4D5632}" dt="2024-10-01T10:36:07.168" v="485"/>
          <ac:spMkLst>
            <pc:docMk/>
            <pc:sldMk cId="1293832254" sldId="260"/>
            <ac:spMk id="7" creationId="{FBFC914A-2D15-EB92-0B73-47D8001A5A11}"/>
          </ac:spMkLst>
        </pc:spChg>
        <pc:spChg chg="add mod ord">
          <ac:chgData name="Guest User" userId="273ed205f1804759" providerId="Windows Live" clId="Web-{17762713-CA86-401D-BF55-D8F2BC4D5632}" dt="2024-10-04T01:54:35.721" v="981" actId="20577"/>
          <ac:spMkLst>
            <pc:docMk/>
            <pc:sldMk cId="1293832254" sldId="260"/>
            <ac:spMk id="8" creationId="{8381F197-8FF4-E45E-ABED-F6284E6324AF}"/>
          </ac:spMkLst>
        </pc:spChg>
        <pc:spChg chg="add del">
          <ac:chgData name="Guest User" userId="273ed205f1804759" providerId="Windows Live" clId="Web-{17762713-CA86-401D-BF55-D8F2BC4D5632}" dt="2024-10-04T01:41:54.963" v="861"/>
          <ac:spMkLst>
            <pc:docMk/>
            <pc:sldMk cId="1293832254" sldId="260"/>
            <ac:spMk id="9" creationId="{0077554A-39C6-2AE8-F23B-E2F4A93EF8C2}"/>
          </ac:spMkLst>
        </pc:spChg>
        <pc:spChg chg="add del mod">
          <ac:chgData name="Guest User" userId="273ed205f1804759" providerId="Windows Live" clId="Web-{17762713-CA86-401D-BF55-D8F2BC4D5632}" dt="2024-10-01T11:05:15.569" v="566"/>
          <ac:spMkLst>
            <pc:docMk/>
            <pc:sldMk cId="1293832254" sldId="260"/>
            <ac:spMk id="12" creationId="{1FC77F35-E397-A52A-7415-C352ABEF71B3}"/>
          </ac:spMkLst>
        </pc:spChg>
        <pc:spChg chg="add del">
          <ac:chgData name="Guest User" userId="273ed205f1804759" providerId="Windows Live" clId="Web-{17762713-CA86-401D-BF55-D8F2BC4D5632}" dt="2024-10-04T01:42:57.668" v="866"/>
          <ac:spMkLst>
            <pc:docMk/>
            <pc:sldMk cId="1293832254" sldId="260"/>
            <ac:spMk id="12" creationId="{4570B4E4-0D80-3006-107F-B8E423B49962}"/>
          </ac:spMkLst>
        </pc:spChg>
        <pc:spChg chg="add del mod">
          <ac:chgData name="Guest User" userId="273ed205f1804759" providerId="Windows Live" clId="Web-{17762713-CA86-401D-BF55-D8F2BC4D5632}" dt="2024-10-04T01:42:47.824" v="864"/>
          <ac:spMkLst>
            <pc:docMk/>
            <pc:sldMk cId="1293832254" sldId="260"/>
            <ac:spMk id="13" creationId="{07E7D094-4954-3772-6F9C-7ABB5A534F1F}"/>
          </ac:spMkLst>
        </pc:spChg>
        <pc:spChg chg="add mod">
          <ac:chgData name="Guest User" userId="273ed205f1804759" providerId="Windows Live" clId="Web-{17762713-CA86-401D-BF55-D8F2BC4D5632}" dt="2024-10-04T01:56:35.084" v="1020" actId="14100"/>
          <ac:spMkLst>
            <pc:docMk/>
            <pc:sldMk cId="1293832254" sldId="260"/>
            <ac:spMk id="14" creationId="{83749176-47BC-F938-4430-1AE44F2D8654}"/>
          </ac:spMkLst>
        </pc:spChg>
        <pc:spChg chg="add del">
          <ac:chgData name="Guest User" userId="273ed205f1804759" providerId="Windows Live" clId="Web-{17762713-CA86-401D-BF55-D8F2BC4D5632}" dt="2024-10-04T01:43:32.903" v="869"/>
          <ac:spMkLst>
            <pc:docMk/>
            <pc:sldMk cId="1293832254" sldId="260"/>
            <ac:spMk id="15" creationId="{DC62C2D5-5755-9F5A-A84C-C909E824DC08}"/>
          </ac:spMkLst>
        </pc:spChg>
        <pc:spChg chg="add mod">
          <ac:chgData name="Guest User" userId="273ed205f1804759" providerId="Windows Live" clId="Web-{17762713-CA86-401D-BF55-D8F2BC4D5632}" dt="2024-10-04T01:58:47.041" v="1024" actId="14100"/>
          <ac:spMkLst>
            <pc:docMk/>
            <pc:sldMk cId="1293832254" sldId="260"/>
            <ac:spMk id="16" creationId="{4D67567B-5C14-90A3-7B76-B89732D23FDA}"/>
          </ac:spMkLst>
        </pc:spChg>
        <pc:spChg chg="add del">
          <ac:chgData name="Guest User" userId="273ed205f1804759" providerId="Windows Live" clId="Web-{17762713-CA86-401D-BF55-D8F2BC4D5632}" dt="2024-10-01T10:38:41.862" v="503"/>
          <ac:spMkLst>
            <pc:docMk/>
            <pc:sldMk cId="1293832254" sldId="260"/>
            <ac:spMk id="16" creationId="{B4E31948-EA92-4179-8BB5-5451F6E3DA21}"/>
          </ac:spMkLst>
        </pc:spChg>
        <pc:spChg chg="add del">
          <ac:chgData name="Guest User" userId="273ed205f1804759" providerId="Windows Live" clId="Web-{17762713-CA86-401D-BF55-D8F2BC4D5632}" dt="2024-10-01T10:48:32.027" v="530"/>
          <ac:spMkLst>
            <pc:docMk/>
            <pc:sldMk cId="1293832254" sldId="260"/>
            <ac:spMk id="26" creationId="{EE1374CC-E745-4BC0-92A0-180B70E3D0C5}"/>
          </ac:spMkLst>
        </pc:spChg>
        <pc:spChg chg="add del">
          <ac:chgData name="Guest User" userId="273ed205f1804759" providerId="Windows Live" clId="Web-{17762713-CA86-401D-BF55-D8F2BC4D5632}" dt="2024-10-01T10:48:32.012" v="529"/>
          <ac:spMkLst>
            <pc:docMk/>
            <pc:sldMk cId="1293832254" sldId="260"/>
            <ac:spMk id="35" creationId="{61AFF773-FF3F-4613-B19B-592A1969C51E}"/>
          </ac:spMkLst>
        </pc:spChg>
        <pc:spChg chg="add del">
          <ac:chgData name="Guest User" userId="273ed205f1804759" providerId="Windows Live" clId="Web-{17762713-CA86-401D-BF55-D8F2BC4D5632}" dt="2024-10-01T10:48:45.481" v="531"/>
          <ac:spMkLst>
            <pc:docMk/>
            <pc:sldMk cId="1293832254" sldId="260"/>
            <ac:spMk id="41" creationId="{ACD2860E-0FC7-4712-8780-EBC3BB9B2828}"/>
          </ac:spMkLst>
        </pc:spChg>
        <pc:spChg chg="add">
          <ac:chgData name="Guest User" userId="273ed205f1804759" providerId="Windows Live" clId="Web-{17762713-CA86-401D-BF55-D8F2BC4D5632}" dt="2024-10-01T10:48:45.481" v="531"/>
          <ac:spMkLst>
            <pc:docMk/>
            <pc:sldMk cId="1293832254" sldId="260"/>
            <ac:spMk id="48" creationId="{EE1374CC-E745-4BC0-92A0-180B70E3D0C5}"/>
          </ac:spMkLst>
        </pc:spChg>
        <pc:picChg chg="add del mod ord">
          <ac:chgData name="Guest User" userId="273ed205f1804759" providerId="Windows Live" clId="Web-{17762713-CA86-401D-BF55-D8F2BC4D5632}" dt="2024-10-01T10:52:27.600" v="543"/>
          <ac:picMkLst>
            <pc:docMk/>
            <pc:sldMk cId="1293832254" sldId="260"/>
            <ac:picMk id="9" creationId="{54F48A00-DFFD-A376-1B4C-CBAFEF1F0A6B}"/>
          </ac:picMkLst>
        </pc:picChg>
        <pc:picChg chg="add mod ord">
          <ac:chgData name="Guest User" userId="273ed205f1804759" providerId="Windows Live" clId="Web-{17762713-CA86-401D-BF55-D8F2BC4D5632}" dt="2024-10-01T11:09:54.409" v="576" actId="14100"/>
          <ac:picMkLst>
            <pc:docMk/>
            <pc:sldMk cId="1293832254" sldId="260"/>
            <ac:picMk id="10" creationId="{B09E22D6-4A42-B677-7E06-E753BD3D6F4D}"/>
          </ac:picMkLst>
        </pc:picChg>
        <pc:picChg chg="add mod">
          <ac:chgData name="Guest User" userId="273ed205f1804759" providerId="Windows Live" clId="Web-{17762713-CA86-401D-BF55-D8F2BC4D5632}" dt="2024-10-04T01:31:34.428" v="840" actId="1076"/>
          <ac:picMkLst>
            <pc:docMk/>
            <pc:sldMk cId="1293832254" sldId="260"/>
            <ac:picMk id="11" creationId="{3968E6CE-83F9-D7ED-CA61-9B1833741888}"/>
          </ac:picMkLst>
        </pc:picChg>
        <pc:picChg chg="add del">
          <ac:chgData name="Guest User" userId="273ed205f1804759" providerId="Windows Live" clId="Web-{17762713-CA86-401D-BF55-D8F2BC4D5632}" dt="2024-10-01T10:38:41.862" v="503"/>
          <ac:picMkLst>
            <pc:docMk/>
            <pc:sldMk cId="1293832254" sldId="260"/>
            <ac:picMk id="14" creationId="{F4602F8C-E1EC-4202-83F7-93670CAFAE2B}"/>
          </ac:picMkLst>
        </pc:picChg>
        <pc:picChg chg="add del">
          <ac:chgData name="Guest User" userId="273ed205f1804759" providerId="Windows Live" clId="Web-{17762713-CA86-401D-BF55-D8F2BC4D5632}" dt="2024-10-01T10:47:03.758" v="523"/>
          <ac:picMkLst>
            <pc:docMk/>
            <pc:sldMk cId="1293832254" sldId="260"/>
            <ac:picMk id="20" creationId="{292E7AF0-A589-43B3-A1DE-8807EC76976B}"/>
          </ac:picMkLst>
        </pc:picChg>
        <pc:picChg chg="add del">
          <ac:chgData name="Guest User" userId="273ed205f1804759" providerId="Windows Live" clId="Web-{17762713-CA86-401D-BF55-D8F2BC4D5632}" dt="2024-10-01T10:48:32.027" v="530"/>
          <ac:picMkLst>
            <pc:docMk/>
            <pc:sldMk cId="1293832254" sldId="260"/>
            <ac:picMk id="28" creationId="{1CF8A95A-9DEB-454B-92B4-86057447CBB0}"/>
          </ac:picMkLst>
        </pc:picChg>
        <pc:picChg chg="add del">
          <ac:chgData name="Guest User" userId="273ed205f1804759" providerId="Windows Live" clId="Web-{17762713-CA86-401D-BF55-D8F2BC4D5632}" dt="2024-10-01T10:48:32.012" v="529"/>
          <ac:picMkLst>
            <pc:docMk/>
            <pc:sldMk cId="1293832254" sldId="260"/>
            <ac:picMk id="37" creationId="{CF1A01CD-C2E8-4C7C-AFBF-D1CCB4981158}"/>
          </ac:picMkLst>
        </pc:picChg>
        <pc:picChg chg="add del">
          <ac:chgData name="Guest User" userId="273ed205f1804759" providerId="Windows Live" clId="Web-{17762713-CA86-401D-BF55-D8F2BC4D5632}" dt="2024-10-01T10:48:45.481" v="531"/>
          <ac:picMkLst>
            <pc:docMk/>
            <pc:sldMk cId="1293832254" sldId="260"/>
            <ac:picMk id="42" creationId="{C953B73F-3789-45BA-81CD-3EFA7AC39D57}"/>
          </ac:picMkLst>
        </pc:picChg>
        <pc:picChg chg="add">
          <ac:chgData name="Guest User" userId="273ed205f1804759" providerId="Windows Live" clId="Web-{17762713-CA86-401D-BF55-D8F2BC4D5632}" dt="2024-10-01T10:48:45.481" v="531"/>
          <ac:picMkLst>
            <pc:docMk/>
            <pc:sldMk cId="1293832254" sldId="260"/>
            <ac:picMk id="50" creationId="{1CF8A95A-9DEB-454B-92B4-86057447CBB0}"/>
          </ac:picMkLst>
        </pc:picChg>
        <pc:cxnChg chg="add del">
          <ac:chgData name="Guest User" userId="273ed205f1804759" providerId="Windows Live" clId="Web-{17762713-CA86-401D-BF55-D8F2BC4D5632}" dt="2024-10-01T10:38:41.862" v="503"/>
          <ac:cxnSpMkLst>
            <pc:docMk/>
            <pc:sldMk cId="1293832254" sldId="260"/>
            <ac:cxnSpMk id="18" creationId="{C483CC4B-D7FE-41C7-8BDC-1FF487C9CCBB}"/>
          </ac:cxnSpMkLst>
        </pc:cxnChg>
        <pc:cxnChg chg="add del">
          <ac:chgData name="Guest User" userId="273ed205f1804759" providerId="Windows Live" clId="Web-{17762713-CA86-401D-BF55-D8F2BC4D5632}" dt="2024-10-01T10:47:03.758" v="523"/>
          <ac:cxnSpMkLst>
            <pc:docMk/>
            <pc:sldMk cId="1293832254" sldId="260"/>
            <ac:cxnSpMk id="21" creationId="{29BCDD02-D5E3-4D30-8587-66036C8910BF}"/>
          </ac:cxnSpMkLst>
        </pc:cxnChg>
        <pc:cxnChg chg="add del">
          <ac:chgData name="Guest User" userId="273ed205f1804759" providerId="Windows Live" clId="Web-{17762713-CA86-401D-BF55-D8F2BC4D5632}" dt="2024-10-01T10:48:32.027" v="530"/>
          <ac:cxnSpMkLst>
            <pc:docMk/>
            <pc:sldMk cId="1293832254" sldId="260"/>
            <ac:cxnSpMk id="30" creationId="{DB24AD5B-7E5E-4F3C-82E6-1234F4C5894A}"/>
          </ac:cxnSpMkLst>
        </pc:cxnChg>
        <pc:cxnChg chg="add del">
          <ac:chgData name="Guest User" userId="273ed205f1804759" providerId="Windows Live" clId="Web-{17762713-CA86-401D-BF55-D8F2BC4D5632}" dt="2024-10-01T10:48:32.012" v="529"/>
          <ac:cxnSpMkLst>
            <pc:docMk/>
            <pc:sldMk cId="1293832254" sldId="260"/>
            <ac:cxnSpMk id="39" creationId="{BEAB8901-5EDF-4946-9048-12FDA3D8B8D5}"/>
          </ac:cxnSpMkLst>
        </pc:cxnChg>
        <pc:cxnChg chg="add del">
          <ac:chgData name="Guest User" userId="273ed205f1804759" providerId="Windows Live" clId="Web-{17762713-CA86-401D-BF55-D8F2BC4D5632}" dt="2024-10-01T10:48:45.481" v="531"/>
          <ac:cxnSpMkLst>
            <pc:docMk/>
            <pc:sldMk cId="1293832254" sldId="260"/>
            <ac:cxnSpMk id="43" creationId="{873DBC5E-E984-4F21-8861-4F0200900F37}"/>
          </ac:cxnSpMkLst>
        </pc:cxnChg>
        <pc:cxnChg chg="add">
          <ac:chgData name="Guest User" userId="273ed205f1804759" providerId="Windows Live" clId="Web-{17762713-CA86-401D-BF55-D8F2BC4D5632}" dt="2024-10-01T10:48:45.481" v="531"/>
          <ac:cxnSpMkLst>
            <pc:docMk/>
            <pc:sldMk cId="1293832254" sldId="260"/>
            <ac:cxnSpMk id="52" creationId="{DB24AD5B-7E5E-4F3C-82E6-1234F4C5894A}"/>
          </ac:cxnSpMkLst>
        </pc:cxnChg>
      </pc:sldChg>
      <pc:sldChg chg="addSp delSp modSp new mod setBg">
        <pc:chgData name="Guest User" userId="273ed205f1804759" providerId="Windows Live" clId="Web-{17762713-CA86-401D-BF55-D8F2BC4D5632}" dt="2024-10-04T02:23:07.680" v="1196"/>
        <pc:sldMkLst>
          <pc:docMk/>
          <pc:sldMk cId="1886782512" sldId="261"/>
        </pc:sldMkLst>
        <pc:spChg chg="add mod">
          <ac:chgData name="Guest User" userId="273ed205f1804759" providerId="Windows Live" clId="Web-{17762713-CA86-401D-BF55-D8F2BC4D5632}" dt="2024-10-04T02:22:19.444" v="1195"/>
          <ac:spMkLst>
            <pc:docMk/>
            <pc:sldMk cId="1886782512" sldId="261"/>
            <ac:spMk id="2" creationId="{409D1768-1BE0-F4CC-5D42-E7A5914FDC69}"/>
          </ac:spMkLst>
        </pc:spChg>
        <pc:spChg chg="del mod">
          <ac:chgData name="Guest User" userId="273ed205f1804759" providerId="Windows Live" clId="Web-{17762713-CA86-401D-BF55-D8F2BC4D5632}" dt="2024-10-01T11:17:56.303" v="616"/>
          <ac:spMkLst>
            <pc:docMk/>
            <pc:sldMk cId="1886782512" sldId="261"/>
            <ac:spMk id="2" creationId="{B5790D54-AE2C-C180-CFC8-70F00ECED8A1}"/>
          </ac:spMkLst>
        </pc:spChg>
        <pc:spChg chg="add del mod">
          <ac:chgData name="Guest User" userId="273ed205f1804759" providerId="Windows Live" clId="Web-{17762713-CA86-401D-BF55-D8F2BC4D5632}" dt="2024-10-04T02:16:20.714" v="1179"/>
          <ac:spMkLst>
            <pc:docMk/>
            <pc:sldMk cId="1886782512" sldId="261"/>
            <ac:spMk id="3" creationId="{0DE43455-07FF-DB7A-E35D-C4EC84497654}"/>
          </ac:spMkLst>
        </pc:spChg>
        <pc:spChg chg="del">
          <ac:chgData name="Guest User" userId="273ed205f1804759" providerId="Windows Live" clId="Web-{17762713-CA86-401D-BF55-D8F2BC4D5632}" dt="2024-10-01T11:10:37.660" v="578"/>
          <ac:spMkLst>
            <pc:docMk/>
            <pc:sldMk cId="1886782512" sldId="261"/>
            <ac:spMk id="3" creationId="{E8BECD60-3A41-0F3B-7CE1-32313DF4C2E9}"/>
          </ac:spMkLst>
        </pc:spChg>
        <pc:spChg chg="add mod">
          <ac:chgData name="Guest User" userId="273ed205f1804759" providerId="Windows Live" clId="Web-{17762713-CA86-401D-BF55-D8F2BC4D5632}" dt="2024-10-04T02:23:07.680" v="1196"/>
          <ac:spMkLst>
            <pc:docMk/>
            <pc:sldMk cId="1886782512" sldId="261"/>
            <ac:spMk id="4" creationId="{474E1A7B-EEFA-0B71-1DFC-87B28C6DD0B0}"/>
          </ac:spMkLst>
        </pc:spChg>
        <pc:spChg chg="add del mod">
          <ac:chgData name="Guest User" userId="273ed205f1804759" providerId="Windows Live" clId="Web-{17762713-CA86-401D-BF55-D8F2BC4D5632}" dt="2024-10-01T11:16:59.598" v="606"/>
          <ac:spMkLst>
            <pc:docMk/>
            <pc:sldMk cId="1886782512" sldId="261"/>
            <ac:spMk id="8" creationId="{F3155616-9A6F-CAD1-F350-7A32532F6810}"/>
          </ac:spMkLst>
        </pc:spChg>
        <pc:spChg chg="add del mod">
          <ac:chgData name="Guest User" userId="273ed205f1804759" providerId="Windows Live" clId="Web-{17762713-CA86-401D-BF55-D8F2BC4D5632}" dt="2024-10-01T11:13:26.183" v="591"/>
          <ac:spMkLst>
            <pc:docMk/>
            <pc:sldMk cId="1886782512" sldId="261"/>
            <ac:spMk id="9" creationId="{8A50C9B3-68C6-EE4D-F918-075874FB4F0C}"/>
          </ac:spMkLst>
        </pc:spChg>
        <pc:spChg chg="add del">
          <ac:chgData name="Guest User" userId="273ed205f1804759" providerId="Windows Live" clId="Web-{17762713-CA86-401D-BF55-D8F2BC4D5632}" dt="2024-10-01T11:18:44.212" v="618"/>
          <ac:spMkLst>
            <pc:docMk/>
            <pc:sldMk cId="1886782512" sldId="261"/>
            <ac:spMk id="11" creationId="{DC3C6E88-58E0-BDDD-02C9-BE330016BDEF}"/>
          </ac:spMkLst>
        </pc:spChg>
        <pc:spChg chg="add del">
          <ac:chgData name="Guest User" userId="273ed205f1804759" providerId="Windows Live" clId="Web-{17762713-CA86-401D-BF55-D8F2BC4D5632}" dt="2024-10-01T11:12:15.727" v="586"/>
          <ac:spMkLst>
            <pc:docMk/>
            <pc:sldMk cId="1886782512" sldId="261"/>
            <ac:spMk id="12" creationId="{61AFF773-FF3F-4613-B19B-592A1969C51E}"/>
          </ac:spMkLst>
        </pc:spChg>
        <pc:spChg chg="add mod">
          <ac:chgData name="Guest User" userId="273ed205f1804759" providerId="Windows Live" clId="Web-{17762713-CA86-401D-BF55-D8F2BC4D5632}" dt="2024-10-01T11:23:19.332" v="684" actId="20577"/>
          <ac:spMkLst>
            <pc:docMk/>
            <pc:sldMk cId="1886782512" sldId="261"/>
            <ac:spMk id="13" creationId="{FEA89C04-F840-1450-9C42-919994AD9689}"/>
          </ac:spMkLst>
        </pc:spChg>
        <pc:spChg chg="add mod">
          <ac:chgData name="Guest User" userId="273ed205f1804759" providerId="Windows Live" clId="Web-{17762713-CA86-401D-BF55-D8F2BC4D5632}" dt="2024-10-04T02:13:34.959" v="1170" actId="20577"/>
          <ac:spMkLst>
            <pc:docMk/>
            <pc:sldMk cId="1886782512" sldId="261"/>
            <ac:spMk id="15" creationId="{4A4EECA1-17A9-7BE7-5A0F-0216994F71B4}"/>
          </ac:spMkLst>
        </pc:spChg>
        <pc:spChg chg="add">
          <ac:chgData name="Guest User" userId="273ed205f1804759" providerId="Windows Live" clId="Web-{17762713-CA86-401D-BF55-D8F2BC4D5632}" dt="2024-10-01T11:12:15.727" v="586"/>
          <ac:spMkLst>
            <pc:docMk/>
            <pc:sldMk cId="1886782512" sldId="261"/>
            <ac:spMk id="21" creationId="{EE1374CC-E745-4BC0-92A0-180B70E3D0C5}"/>
          </ac:spMkLst>
        </pc:spChg>
        <pc:picChg chg="add del mod ord">
          <ac:chgData name="Guest User" userId="273ed205f1804759" providerId="Windows Live" clId="Web-{17762713-CA86-401D-BF55-D8F2BC4D5632}" dt="2024-10-01T11:12:59.041" v="590"/>
          <ac:picMkLst>
            <pc:docMk/>
            <pc:sldMk cId="1886782512" sldId="261"/>
            <ac:picMk id="4" creationId="{833E5991-0C46-A3AF-EB3D-86DE1181F0DB}"/>
          </ac:picMkLst>
        </pc:picChg>
        <pc:picChg chg="add mod ord">
          <ac:chgData name="Guest User" userId="273ed205f1804759" providerId="Windows Live" clId="Web-{17762713-CA86-401D-BF55-D8F2BC4D5632}" dt="2024-10-01T11:20:50.826" v="674" actId="1076"/>
          <ac:picMkLst>
            <pc:docMk/>
            <pc:sldMk cId="1886782512" sldId="261"/>
            <ac:picMk id="5" creationId="{E047F2B3-A414-07E1-F4CE-EC0215608254}"/>
          </ac:picMkLst>
        </pc:picChg>
        <pc:picChg chg="add del mod ord">
          <ac:chgData name="Guest User" userId="273ed205f1804759" providerId="Windows Live" clId="Web-{17762713-CA86-401D-BF55-D8F2BC4D5632}" dt="2024-10-01T11:16:37.660" v="605"/>
          <ac:picMkLst>
            <pc:docMk/>
            <pc:sldMk cId="1886782512" sldId="261"/>
            <ac:picMk id="6" creationId="{EAF39A7A-3206-3A07-3AE5-214D9989DBF7}"/>
          </ac:picMkLst>
        </pc:picChg>
        <pc:picChg chg="add mod ord">
          <ac:chgData name="Guest User" userId="273ed205f1804759" providerId="Windows Live" clId="Web-{17762713-CA86-401D-BF55-D8F2BC4D5632}" dt="2024-10-01T11:17:32.802" v="613" actId="14100"/>
          <ac:picMkLst>
            <pc:docMk/>
            <pc:sldMk cId="1886782512" sldId="261"/>
            <ac:picMk id="10" creationId="{AF885232-5C94-6908-E0F6-93B4272C8C72}"/>
          </ac:picMkLst>
        </pc:picChg>
        <pc:picChg chg="add del">
          <ac:chgData name="Guest User" userId="273ed205f1804759" providerId="Windows Live" clId="Web-{17762713-CA86-401D-BF55-D8F2BC4D5632}" dt="2024-10-01T11:12:15.727" v="586"/>
          <ac:picMkLst>
            <pc:docMk/>
            <pc:sldMk cId="1886782512" sldId="261"/>
            <ac:picMk id="14" creationId="{CF1A01CD-C2E8-4C7C-AFBF-D1CCB4981158}"/>
          </ac:picMkLst>
        </pc:picChg>
        <pc:picChg chg="add">
          <ac:chgData name="Guest User" userId="273ed205f1804759" providerId="Windows Live" clId="Web-{17762713-CA86-401D-BF55-D8F2BC4D5632}" dt="2024-10-01T11:12:15.727" v="586"/>
          <ac:picMkLst>
            <pc:docMk/>
            <pc:sldMk cId="1886782512" sldId="261"/>
            <ac:picMk id="23" creationId="{1CF8A95A-9DEB-454B-92B4-86057447CBB0}"/>
          </ac:picMkLst>
        </pc:picChg>
        <pc:cxnChg chg="add del">
          <ac:chgData name="Guest User" userId="273ed205f1804759" providerId="Windows Live" clId="Web-{17762713-CA86-401D-BF55-D8F2BC4D5632}" dt="2024-10-01T11:12:15.727" v="586"/>
          <ac:cxnSpMkLst>
            <pc:docMk/>
            <pc:sldMk cId="1886782512" sldId="261"/>
            <ac:cxnSpMk id="16" creationId="{BEAB8901-5EDF-4946-9048-12FDA3D8B8D5}"/>
          </ac:cxnSpMkLst>
        </pc:cxnChg>
        <pc:cxnChg chg="add">
          <ac:chgData name="Guest User" userId="273ed205f1804759" providerId="Windows Live" clId="Web-{17762713-CA86-401D-BF55-D8F2BC4D5632}" dt="2024-10-01T11:12:15.727" v="586"/>
          <ac:cxnSpMkLst>
            <pc:docMk/>
            <pc:sldMk cId="1886782512" sldId="261"/>
            <ac:cxnSpMk id="25" creationId="{DB24AD5B-7E5E-4F3C-82E6-1234F4C5894A}"/>
          </ac:cxnSpMkLst>
        </pc:cxnChg>
      </pc:sldChg>
      <pc:sldChg chg="addSp delSp modSp new mod setBg modClrScheme delDesignElem chgLayout">
        <pc:chgData name="Guest User" userId="273ed205f1804759" providerId="Windows Live" clId="Web-{17762713-CA86-401D-BF55-D8F2BC4D5632}" dt="2024-10-04T03:06:55.231" v="1445" actId="1076"/>
        <pc:sldMkLst>
          <pc:docMk/>
          <pc:sldMk cId="399212803" sldId="262"/>
        </pc:sldMkLst>
        <pc:spChg chg="mod ord">
          <ac:chgData name="Guest User" userId="273ed205f1804759" providerId="Windows Live" clId="Web-{17762713-CA86-401D-BF55-D8F2BC4D5632}" dt="2024-10-04T02:36:35.283" v="1225" actId="1076"/>
          <ac:spMkLst>
            <pc:docMk/>
            <pc:sldMk cId="399212803" sldId="262"/>
            <ac:spMk id="2" creationId="{A35A9C04-84DF-B8D5-A832-856FA36E5B5B}"/>
          </ac:spMkLst>
        </pc:spChg>
        <pc:spChg chg="add del">
          <ac:chgData name="Guest User" userId="273ed205f1804759" providerId="Windows Live" clId="Web-{17762713-CA86-401D-BF55-D8F2BC4D5632}" dt="2024-10-04T02:23:33.150" v="1198"/>
          <ac:spMkLst>
            <pc:docMk/>
            <pc:sldMk cId="399212803" sldId="262"/>
            <ac:spMk id="3" creationId="{10189218-1D3E-05A4-1B65-A05E595F33F5}"/>
          </ac:spMkLst>
        </pc:spChg>
        <pc:spChg chg="del">
          <ac:chgData name="Guest User" userId="273ed205f1804759" providerId="Windows Live" clId="Web-{17762713-CA86-401D-BF55-D8F2BC4D5632}" dt="2024-10-01T11:46:01.687" v="686"/>
          <ac:spMkLst>
            <pc:docMk/>
            <pc:sldMk cId="399212803" sldId="262"/>
            <ac:spMk id="3" creationId="{B46C8EAB-66D5-58E2-8A92-EE8318A7BF56}"/>
          </ac:spMkLst>
        </pc:spChg>
        <pc:spChg chg="add mod">
          <ac:chgData name="Guest User" userId="273ed205f1804759" providerId="Windows Live" clId="Web-{17762713-CA86-401D-BF55-D8F2BC4D5632}" dt="2024-10-04T03:03:51.459" v="1426" actId="1076"/>
          <ac:spMkLst>
            <pc:docMk/>
            <pc:sldMk cId="399212803" sldId="262"/>
            <ac:spMk id="5" creationId="{DD504B34-66B3-353B-0DCC-4D1BEA980A88}"/>
          </ac:spMkLst>
        </pc:spChg>
        <pc:spChg chg="add del mod ord">
          <ac:chgData name="Guest User" userId="273ed205f1804759" providerId="Windows Live" clId="Web-{17762713-CA86-401D-BF55-D8F2BC4D5632}" dt="2024-10-01T11:50:58.895" v="724"/>
          <ac:spMkLst>
            <pc:docMk/>
            <pc:sldMk cId="399212803" sldId="262"/>
            <ac:spMk id="6" creationId="{385B6716-5756-81AD-5E69-93D663419EEA}"/>
          </ac:spMkLst>
        </pc:spChg>
        <pc:spChg chg="add del">
          <ac:chgData name="Guest User" userId="273ed205f1804759" providerId="Windows Live" clId="Web-{17762713-CA86-401D-BF55-D8F2BC4D5632}" dt="2024-10-04T02:31:29.915" v="1200"/>
          <ac:spMkLst>
            <pc:docMk/>
            <pc:sldMk cId="399212803" sldId="262"/>
            <ac:spMk id="6" creationId="{56A32668-A129-1725-65C9-3757FF367AD4}"/>
          </ac:spMkLst>
        </pc:spChg>
        <pc:spChg chg="add del mod">
          <ac:chgData name="Guest User" userId="273ed205f1804759" providerId="Windows Live" clId="Web-{17762713-CA86-401D-BF55-D8F2BC4D5632}" dt="2024-10-04T02:31:40.821" v="1202"/>
          <ac:spMkLst>
            <pc:docMk/>
            <pc:sldMk cId="399212803" sldId="262"/>
            <ac:spMk id="10" creationId="{B8C966C4-18BD-4B81-DBBD-7169345856D8}"/>
          </ac:spMkLst>
        </pc:spChg>
        <pc:spChg chg="add del mod ord">
          <ac:chgData name="Guest User" userId="273ed205f1804759" providerId="Windows Live" clId="Web-{17762713-CA86-401D-BF55-D8F2BC4D5632}" dt="2024-10-04T02:35:35.219" v="1222"/>
          <ac:spMkLst>
            <pc:docMk/>
            <pc:sldMk cId="399212803" sldId="262"/>
            <ac:spMk id="12" creationId="{DC98DCEC-7B49-07B6-FFB3-9C242E4E4F48}"/>
          </ac:spMkLst>
        </pc:spChg>
        <pc:spChg chg="add del">
          <ac:chgData name="Guest User" userId="273ed205f1804759" providerId="Windows Live" clId="Web-{17762713-CA86-401D-BF55-D8F2BC4D5632}" dt="2024-10-04T02:51:47.093" v="1241"/>
          <ac:spMkLst>
            <pc:docMk/>
            <pc:sldMk cId="399212803" sldId="262"/>
            <ac:spMk id="13" creationId="{805E858F-3413-29E6-DB93-72BA85CAF778}"/>
          </ac:spMkLst>
        </pc:spChg>
        <pc:spChg chg="add del">
          <ac:chgData name="Guest User" userId="273ed205f1804759" providerId="Windows Live" clId="Web-{17762713-CA86-401D-BF55-D8F2BC4D5632}" dt="2024-10-04T02:51:55.296" v="1243"/>
          <ac:spMkLst>
            <pc:docMk/>
            <pc:sldMk cId="399212803" sldId="262"/>
            <ac:spMk id="14" creationId="{8804E6F5-6084-24E1-2136-433C6C7C9865}"/>
          </ac:spMkLst>
        </pc:spChg>
        <pc:spChg chg="add del">
          <ac:chgData name="Guest User" userId="273ed205f1804759" providerId="Windows Live" clId="Web-{17762713-CA86-401D-BF55-D8F2BC4D5632}" dt="2024-10-04T02:52:28.922" v="1245"/>
          <ac:spMkLst>
            <pc:docMk/>
            <pc:sldMk cId="399212803" sldId="262"/>
            <ac:spMk id="15" creationId="{34BB3178-CC58-34B8-C462-F65808AD192D}"/>
          </ac:spMkLst>
        </pc:spChg>
        <pc:spChg chg="add mod">
          <ac:chgData name="Guest User" userId="273ed205f1804759" providerId="Windows Live" clId="Web-{17762713-CA86-401D-BF55-D8F2BC4D5632}" dt="2024-10-04T03:06:55.231" v="1445" actId="1076"/>
          <ac:spMkLst>
            <pc:docMk/>
            <pc:sldMk cId="399212803" sldId="262"/>
            <ac:spMk id="16" creationId="{8EA23B60-F555-27DA-054D-DE58C92D6D84}"/>
          </ac:spMkLst>
        </pc:spChg>
        <pc:spChg chg="add del mod">
          <ac:chgData name="Guest User" userId="273ed205f1804759" providerId="Windows Live" clId="Web-{17762713-CA86-401D-BF55-D8F2BC4D5632}" dt="2024-10-04T03:05:15.071" v="1432"/>
          <ac:spMkLst>
            <pc:docMk/>
            <pc:sldMk cId="399212803" sldId="262"/>
            <ac:spMk id="17" creationId="{BA4D75B2-A13F-8C92-B637-E5A3322335BF}"/>
          </ac:spMkLst>
        </pc:spChg>
        <pc:spChg chg="add del mod">
          <ac:chgData name="Guest User" userId="273ed205f1804759" providerId="Windows Live" clId="Web-{17762713-CA86-401D-BF55-D8F2BC4D5632}" dt="2024-10-04T03:06:13.933" v="1441"/>
          <ac:spMkLst>
            <pc:docMk/>
            <pc:sldMk cId="399212803" sldId="262"/>
            <ac:spMk id="18" creationId="{5630F842-0E63-2D77-C47D-1B76E5A91755}"/>
          </ac:spMkLst>
        </pc:spChg>
        <pc:picChg chg="add del mod ord">
          <ac:chgData name="Guest User" userId="273ed205f1804759" providerId="Windows Live" clId="Web-{17762713-CA86-401D-BF55-D8F2BC4D5632}" dt="2024-10-04T02:31:33.180" v="1201"/>
          <ac:picMkLst>
            <pc:docMk/>
            <pc:sldMk cId="399212803" sldId="262"/>
            <ac:picMk id="4" creationId="{FF6C470E-CECB-00C7-79B9-3A01AEBE5E12}"/>
          </ac:picMkLst>
        </pc:picChg>
        <pc:picChg chg="add del">
          <ac:chgData name="Guest User" userId="273ed205f1804759" providerId="Windows Live" clId="Web-{17762713-CA86-401D-BF55-D8F2BC4D5632}" dt="2024-10-04T02:35:35.219" v="1222"/>
          <ac:picMkLst>
            <pc:docMk/>
            <pc:sldMk cId="399212803" sldId="262"/>
            <ac:picMk id="7" creationId="{292E7AF0-A589-43B3-A1DE-8807EC76976B}"/>
          </ac:picMkLst>
        </pc:picChg>
        <pc:picChg chg="add del">
          <ac:chgData name="Guest User" userId="273ed205f1804759" providerId="Windows Live" clId="Web-{17762713-CA86-401D-BF55-D8F2BC4D5632}" dt="2024-10-01T11:50:45.003" v="723"/>
          <ac:picMkLst>
            <pc:docMk/>
            <pc:sldMk cId="399212803" sldId="262"/>
            <ac:picMk id="10" creationId="{292E7AF0-A589-43B3-A1DE-8807EC76976B}"/>
          </ac:picMkLst>
        </pc:picChg>
        <pc:picChg chg="add mod ord">
          <ac:chgData name="Guest User" userId="273ed205f1804759" providerId="Windows Live" clId="Web-{17762713-CA86-401D-BF55-D8F2BC4D5632}" dt="2024-10-04T03:04:08.538" v="1428" actId="1076"/>
          <ac:picMkLst>
            <pc:docMk/>
            <pc:sldMk cId="399212803" sldId="262"/>
            <ac:picMk id="11" creationId="{56A14EC2-61BA-93D0-2497-CD3332644AE3}"/>
          </ac:picMkLst>
        </pc:picChg>
        <pc:cxnChg chg="add del">
          <ac:chgData name="Guest User" userId="273ed205f1804759" providerId="Windows Live" clId="Web-{17762713-CA86-401D-BF55-D8F2BC4D5632}" dt="2024-10-04T02:35:35.219" v="1222"/>
          <ac:cxnSpMkLst>
            <pc:docMk/>
            <pc:sldMk cId="399212803" sldId="262"/>
            <ac:cxnSpMk id="8" creationId="{29BCDD02-D5E3-4D30-8587-66036C8910BF}"/>
          </ac:cxnSpMkLst>
        </pc:cxnChg>
        <pc:cxnChg chg="add del">
          <ac:chgData name="Guest User" userId="273ed205f1804759" providerId="Windows Live" clId="Web-{17762713-CA86-401D-BF55-D8F2BC4D5632}" dt="2024-10-01T11:50:45.003" v="723"/>
          <ac:cxnSpMkLst>
            <pc:docMk/>
            <pc:sldMk cId="399212803" sldId="262"/>
            <ac:cxnSpMk id="12" creationId="{29BCDD02-D5E3-4D30-8587-66036C8910BF}"/>
          </ac:cxnSpMkLst>
        </pc:cxnChg>
      </pc:sldChg>
      <pc:sldChg chg="addSp delSp modSp new mod setBg">
        <pc:chgData name="Guest User" userId="273ed205f1804759" providerId="Windows Live" clId="Web-{17762713-CA86-401D-BF55-D8F2BC4D5632}" dt="2024-10-04T03:21:49.899" v="1684" actId="1076"/>
        <pc:sldMkLst>
          <pc:docMk/>
          <pc:sldMk cId="3845737535" sldId="263"/>
        </pc:sldMkLst>
        <pc:spChg chg="mod">
          <ac:chgData name="Guest User" userId="273ed205f1804759" providerId="Windows Live" clId="Web-{17762713-CA86-401D-BF55-D8F2BC4D5632}" dt="2024-10-04T03:21:38.508" v="1682" actId="1076"/>
          <ac:spMkLst>
            <pc:docMk/>
            <pc:sldMk cId="3845737535" sldId="263"/>
            <ac:spMk id="2" creationId="{2A896A13-348C-E037-A6ED-C98F98B92D07}"/>
          </ac:spMkLst>
        </pc:spChg>
        <pc:spChg chg="add mod">
          <ac:chgData name="Guest User" userId="273ed205f1804759" providerId="Windows Live" clId="Web-{17762713-CA86-401D-BF55-D8F2BC4D5632}" dt="2024-10-04T03:21:49.899" v="1684" actId="1076"/>
          <ac:spMkLst>
            <pc:docMk/>
            <pc:sldMk cId="3845737535" sldId="263"/>
            <ac:spMk id="3" creationId="{463259B5-8DBC-8D53-EA8A-E148D8AD071C}"/>
          </ac:spMkLst>
        </pc:spChg>
        <pc:spChg chg="del">
          <ac:chgData name="Guest User" userId="273ed205f1804759" providerId="Windows Live" clId="Web-{17762713-CA86-401D-BF55-D8F2BC4D5632}" dt="2024-10-01T11:55:59.368" v="727"/>
          <ac:spMkLst>
            <pc:docMk/>
            <pc:sldMk cId="3845737535" sldId="263"/>
            <ac:spMk id="3" creationId="{A266F753-08BE-DCE9-7EDB-8C78A7683D17}"/>
          </ac:spMkLst>
        </pc:spChg>
        <pc:spChg chg="add mod ord">
          <ac:chgData name="Guest User" userId="273ed205f1804759" providerId="Windows Live" clId="Web-{17762713-CA86-401D-BF55-D8F2BC4D5632}" dt="2024-10-04T03:21:44.040" v="1683" actId="1076"/>
          <ac:spMkLst>
            <pc:docMk/>
            <pc:sldMk cId="3845737535" sldId="263"/>
            <ac:spMk id="6" creationId="{AC96C5AD-200C-9832-EE88-046BEE029059}"/>
          </ac:spMkLst>
        </pc:spChg>
        <pc:spChg chg="add del">
          <ac:chgData name="Guest User" userId="273ed205f1804759" providerId="Windows Live" clId="Web-{17762713-CA86-401D-BF55-D8F2BC4D5632}" dt="2024-10-04T03:09:10.188" v="1452"/>
          <ac:spMkLst>
            <pc:docMk/>
            <pc:sldMk cId="3845737535" sldId="263"/>
            <ac:spMk id="7" creationId="{2C246D34-9095-6498-5711-51EE3D422904}"/>
          </ac:spMkLst>
        </pc:spChg>
        <pc:spChg chg="add del">
          <ac:chgData name="Guest User" userId="273ed205f1804759" providerId="Windows Live" clId="Web-{17762713-CA86-401D-BF55-D8F2BC4D5632}" dt="2024-10-01T11:57:28.124" v="741"/>
          <ac:spMkLst>
            <pc:docMk/>
            <pc:sldMk cId="3845737535" sldId="263"/>
            <ac:spMk id="9" creationId="{54906C90-5CFA-75EA-20D8-93780448B405}"/>
          </ac:spMkLst>
        </pc:spChg>
        <pc:spChg chg="add del">
          <ac:chgData name="Guest User" userId="273ed205f1804759" providerId="Windows Live" clId="Web-{17762713-CA86-401D-BF55-D8F2BC4D5632}" dt="2024-10-01T12:00:09.276" v="778"/>
          <ac:spMkLst>
            <pc:docMk/>
            <pc:sldMk cId="3845737535" sldId="263"/>
            <ac:spMk id="12" creationId="{75E6F9D6-4A8A-4D46-8AB8-C0992209593D}"/>
          </ac:spMkLst>
        </pc:spChg>
        <pc:spChg chg="add">
          <ac:chgData name="Guest User" userId="273ed205f1804759" providerId="Windows Live" clId="Web-{17762713-CA86-401D-BF55-D8F2BC4D5632}" dt="2024-10-01T12:00:09.276" v="778"/>
          <ac:spMkLst>
            <pc:docMk/>
            <pc:sldMk cId="3845737535" sldId="263"/>
            <ac:spMk id="21" creationId="{EE1374CC-E745-4BC0-92A0-180B70E3D0C5}"/>
          </ac:spMkLst>
        </pc:spChg>
        <pc:picChg chg="add mod ord">
          <ac:chgData name="Guest User" userId="273ed205f1804759" providerId="Windows Live" clId="Web-{17762713-CA86-401D-BF55-D8F2BC4D5632}" dt="2024-10-01T12:00:43.481" v="786" actId="1076"/>
          <ac:picMkLst>
            <pc:docMk/>
            <pc:sldMk cId="3845737535" sldId="263"/>
            <ac:picMk id="4" creationId="{8631B46E-DA44-6BFC-A8EE-EC17E65E6126}"/>
          </ac:picMkLst>
        </pc:picChg>
        <pc:picChg chg="add mod">
          <ac:chgData name="Guest User" userId="273ed205f1804759" providerId="Windows Live" clId="Web-{17762713-CA86-401D-BF55-D8F2BC4D5632}" dt="2024-10-01T12:01:16.139" v="788"/>
          <ac:picMkLst>
            <pc:docMk/>
            <pc:sldMk cId="3845737535" sldId="263"/>
            <ac:picMk id="5" creationId="{F159FB6F-3604-82D6-7731-6C9877FAEB85}"/>
          </ac:picMkLst>
        </pc:picChg>
        <pc:picChg chg="add del">
          <ac:chgData name="Guest User" userId="273ed205f1804759" providerId="Windows Live" clId="Web-{17762713-CA86-401D-BF55-D8F2BC4D5632}" dt="2024-10-01T12:00:09.276" v="778"/>
          <ac:picMkLst>
            <pc:docMk/>
            <pc:sldMk cId="3845737535" sldId="263"/>
            <ac:picMk id="14" creationId="{F0F8385F-4F6C-44C5-8799-A481EE1388C0}"/>
          </ac:picMkLst>
        </pc:picChg>
        <pc:picChg chg="add">
          <ac:chgData name="Guest User" userId="273ed205f1804759" providerId="Windows Live" clId="Web-{17762713-CA86-401D-BF55-D8F2BC4D5632}" dt="2024-10-01T12:00:09.276" v="778"/>
          <ac:picMkLst>
            <pc:docMk/>
            <pc:sldMk cId="3845737535" sldId="263"/>
            <ac:picMk id="23" creationId="{1CF8A95A-9DEB-454B-92B4-86057447CBB0}"/>
          </ac:picMkLst>
        </pc:picChg>
        <pc:cxnChg chg="add del">
          <ac:chgData name="Guest User" userId="273ed205f1804759" providerId="Windows Live" clId="Web-{17762713-CA86-401D-BF55-D8F2BC4D5632}" dt="2024-10-01T12:00:09.276" v="778"/>
          <ac:cxnSpMkLst>
            <pc:docMk/>
            <pc:sldMk cId="3845737535" sldId="263"/>
            <ac:cxnSpMk id="16" creationId="{68842638-6ABA-48CD-9534-FD898406B69C}"/>
          </ac:cxnSpMkLst>
        </pc:cxnChg>
        <pc:cxnChg chg="add">
          <ac:chgData name="Guest User" userId="273ed205f1804759" providerId="Windows Live" clId="Web-{17762713-CA86-401D-BF55-D8F2BC4D5632}" dt="2024-10-01T12:00:09.276" v="778"/>
          <ac:cxnSpMkLst>
            <pc:docMk/>
            <pc:sldMk cId="3845737535" sldId="263"/>
            <ac:cxnSpMk id="25" creationId="{DB24AD5B-7E5E-4F3C-82E6-1234F4C5894A}"/>
          </ac:cxnSpMkLst>
        </pc:cxnChg>
      </pc:sldChg>
      <pc:sldChg chg="addSp delSp modSp new mod setBg">
        <pc:chgData name="Guest User" userId="273ed205f1804759" providerId="Windows Live" clId="Web-{17762713-CA86-401D-BF55-D8F2BC4D5632}" dt="2024-10-04T03:43:37.925" v="1872"/>
        <pc:sldMkLst>
          <pc:docMk/>
          <pc:sldMk cId="3467866015" sldId="264"/>
        </pc:sldMkLst>
        <pc:spChg chg="mod">
          <ac:chgData name="Guest User" userId="273ed205f1804759" providerId="Windows Live" clId="Web-{17762713-CA86-401D-BF55-D8F2BC4D5632}" dt="2024-10-04T03:23:48.044" v="1691" actId="20577"/>
          <ac:spMkLst>
            <pc:docMk/>
            <pc:sldMk cId="3467866015" sldId="264"/>
            <ac:spMk id="2" creationId="{F4ADCA46-8CB6-D0E1-8E08-09F987A3B13C}"/>
          </ac:spMkLst>
        </pc:spChg>
        <pc:spChg chg="add del">
          <ac:chgData name="Guest User" userId="273ed205f1804759" providerId="Windows Live" clId="Web-{17762713-CA86-401D-BF55-D8F2BC4D5632}" dt="2024-10-04T03:35:14.753" v="1714"/>
          <ac:spMkLst>
            <pc:docMk/>
            <pc:sldMk cId="3467866015" sldId="264"/>
            <ac:spMk id="3" creationId="{130E3DB9-4A83-3D35-765E-5A38DA53B947}"/>
          </ac:spMkLst>
        </pc:spChg>
        <pc:spChg chg="del">
          <ac:chgData name="Guest User" userId="273ed205f1804759" providerId="Windows Live" clId="Web-{17762713-CA86-401D-BF55-D8F2BC4D5632}" dt="2024-10-01T12:03:56.150" v="790"/>
          <ac:spMkLst>
            <pc:docMk/>
            <pc:sldMk cId="3467866015" sldId="264"/>
            <ac:spMk id="3" creationId="{517D0532-E89B-E0BC-2B84-560C24C40663}"/>
          </ac:spMkLst>
        </pc:spChg>
        <pc:spChg chg="add del">
          <ac:chgData name="Guest User" userId="273ed205f1804759" providerId="Windows Live" clId="Web-{17762713-CA86-401D-BF55-D8F2BC4D5632}" dt="2024-10-04T03:35:14.847" v="1716"/>
          <ac:spMkLst>
            <pc:docMk/>
            <pc:sldMk cId="3467866015" sldId="264"/>
            <ac:spMk id="4" creationId="{9360F9CF-835C-D701-10F8-EBAC5739C692}"/>
          </ac:spMkLst>
        </pc:spChg>
        <pc:spChg chg="add mod">
          <ac:chgData name="Guest User" userId="273ed205f1804759" providerId="Windows Live" clId="Web-{17762713-CA86-401D-BF55-D8F2BC4D5632}" dt="2024-10-04T03:39:23.714" v="1852" actId="20577"/>
          <ac:spMkLst>
            <pc:docMk/>
            <pc:sldMk cId="3467866015" sldId="264"/>
            <ac:spMk id="5" creationId="{3F799882-9AB2-2155-0EFD-0EDEAB38D370}"/>
          </ac:spMkLst>
        </pc:spChg>
        <pc:spChg chg="add del">
          <ac:chgData name="Guest User" userId="273ed205f1804759" providerId="Windows Live" clId="Web-{17762713-CA86-401D-BF55-D8F2BC4D5632}" dt="2024-10-04T03:35:35.363" v="1720"/>
          <ac:spMkLst>
            <pc:docMk/>
            <pc:sldMk cId="3467866015" sldId="264"/>
            <ac:spMk id="8" creationId="{E11BEC30-8EBA-0EA0-DF5E-67109FED71F6}"/>
          </ac:spMkLst>
        </pc:spChg>
        <pc:spChg chg="add mod ord">
          <ac:chgData name="Guest User" userId="273ed205f1804759" providerId="Windows Live" clId="Web-{17762713-CA86-401D-BF55-D8F2BC4D5632}" dt="2024-10-04T03:42:12.110" v="1865" actId="1076"/>
          <ac:spMkLst>
            <pc:docMk/>
            <pc:sldMk cId="3467866015" sldId="264"/>
            <ac:spMk id="9" creationId="{8A1DC338-DF49-223F-7DB8-C43091DA9357}"/>
          </ac:spMkLst>
        </pc:spChg>
        <pc:spChg chg="add del">
          <ac:chgData name="Guest User" userId="273ed205f1804759" providerId="Windows Live" clId="Web-{17762713-CA86-401D-BF55-D8F2BC4D5632}" dt="2024-10-04T03:40:15.528" v="1854"/>
          <ac:spMkLst>
            <pc:docMk/>
            <pc:sldMk cId="3467866015" sldId="264"/>
            <ac:spMk id="10" creationId="{831121F2-330F-1DA7-184D-18254BBAA71A}"/>
          </ac:spMkLst>
        </pc:spChg>
        <pc:spChg chg="add del mod">
          <ac:chgData name="Guest User" userId="273ed205f1804759" providerId="Windows Live" clId="Web-{17762713-CA86-401D-BF55-D8F2BC4D5632}" dt="2024-10-04T03:41:28.046" v="1859"/>
          <ac:spMkLst>
            <pc:docMk/>
            <pc:sldMk cId="3467866015" sldId="264"/>
            <ac:spMk id="11" creationId="{76A3FE52-BFA2-9ED5-5A56-1DA93CADD92B}"/>
          </ac:spMkLst>
        </pc:spChg>
        <pc:spChg chg="add del">
          <ac:chgData name="Guest User" userId="273ed205f1804759" providerId="Windows Live" clId="Web-{17762713-CA86-401D-BF55-D8F2BC4D5632}" dt="2024-10-04T03:41:23.968" v="1858"/>
          <ac:spMkLst>
            <pc:docMk/>
            <pc:sldMk cId="3467866015" sldId="264"/>
            <ac:spMk id="12" creationId="{6991F367-E168-9BC6-29EB-37AFA7DCB4F4}"/>
          </ac:spMkLst>
        </pc:spChg>
        <pc:spChg chg="add del">
          <ac:chgData name="Guest User" userId="273ed205f1804759" providerId="Windows Live" clId="Web-{17762713-CA86-401D-BF55-D8F2BC4D5632}" dt="2024-10-01T12:09:07.422" v="803"/>
          <ac:spMkLst>
            <pc:docMk/>
            <pc:sldMk cId="3467866015" sldId="264"/>
            <ac:spMk id="12" creationId="{BA0042DA-6AEA-4F18-8C36-186A9277F0D7}"/>
          </ac:spMkLst>
        </pc:spChg>
        <pc:spChg chg="add del mod">
          <ac:chgData name="Guest User" userId="273ed205f1804759" providerId="Windows Live" clId="Web-{17762713-CA86-401D-BF55-D8F2BC4D5632}" dt="2024-10-04T03:42:32.439" v="1866"/>
          <ac:spMkLst>
            <pc:docMk/>
            <pc:sldMk cId="3467866015" sldId="264"/>
            <ac:spMk id="13" creationId="{75FA42C0-FC0C-FC7D-2A29-401520223D45}"/>
          </ac:spMkLst>
        </pc:spChg>
        <pc:spChg chg="add del mod">
          <ac:chgData name="Guest User" userId="273ed205f1804759" providerId="Windows Live" clId="Web-{17762713-CA86-401D-BF55-D8F2BC4D5632}" dt="2024-10-04T03:42:52.783" v="1869"/>
          <ac:spMkLst>
            <pc:docMk/>
            <pc:sldMk cId="3467866015" sldId="264"/>
            <ac:spMk id="14" creationId="{40034B52-3366-EB2E-EA68-3E4F219438ED}"/>
          </ac:spMkLst>
        </pc:spChg>
        <pc:spChg chg="add mod">
          <ac:chgData name="Guest User" userId="273ed205f1804759" providerId="Windows Live" clId="Web-{17762713-CA86-401D-BF55-D8F2BC4D5632}" dt="2024-10-04T03:43:37.925" v="1872"/>
          <ac:spMkLst>
            <pc:docMk/>
            <pc:sldMk cId="3467866015" sldId="264"/>
            <ac:spMk id="15" creationId="{C38FE308-CAEF-CD00-BD6D-33EA857B45C6}"/>
          </ac:spMkLst>
        </pc:spChg>
        <pc:spChg chg="add del">
          <ac:chgData name="Guest User" userId="273ed205f1804759" providerId="Windows Live" clId="Web-{17762713-CA86-401D-BF55-D8F2BC4D5632}" dt="2024-10-01T12:09:07.422" v="803"/>
          <ac:spMkLst>
            <pc:docMk/>
            <pc:sldMk cId="3467866015" sldId="264"/>
            <ac:spMk id="16" creationId="{B4F3853F-400C-47B9-A509-971AC33CE577}"/>
          </ac:spMkLst>
        </pc:spChg>
        <pc:spChg chg="add">
          <ac:chgData name="Guest User" userId="273ed205f1804759" providerId="Windows Live" clId="Web-{17762713-CA86-401D-BF55-D8F2BC4D5632}" dt="2024-10-01T12:09:07.422" v="803"/>
          <ac:spMkLst>
            <pc:docMk/>
            <pc:sldMk cId="3467866015" sldId="264"/>
            <ac:spMk id="27" creationId="{28886183-B877-47FD-987B-40E0C83601D9}"/>
          </ac:spMkLst>
        </pc:spChg>
        <pc:picChg chg="add del mod ord">
          <ac:chgData name="Guest User" userId="273ed205f1804759" providerId="Windows Live" clId="Web-{17762713-CA86-401D-BF55-D8F2BC4D5632}" dt="2024-10-01T12:11:51.777" v="825"/>
          <ac:picMkLst>
            <pc:docMk/>
            <pc:sldMk cId="3467866015" sldId="264"/>
            <ac:picMk id="4" creationId="{1997C1FA-D9F3-8334-15F9-48E18DB74952}"/>
          </ac:picMkLst>
        </pc:picChg>
        <pc:picChg chg="add del mod">
          <ac:chgData name="Guest User" userId="273ed205f1804759" providerId="Windows Live" clId="Web-{17762713-CA86-401D-BF55-D8F2BC4D5632}" dt="2024-10-01T12:10:23.333" v="814"/>
          <ac:picMkLst>
            <pc:docMk/>
            <pc:sldMk cId="3467866015" sldId="264"/>
            <ac:picMk id="5" creationId="{EC4C6878-FD35-3901-2111-61FAB8B9C4F8}"/>
          </ac:picMkLst>
        </pc:picChg>
        <pc:picChg chg="add mod">
          <ac:chgData name="Guest User" userId="273ed205f1804759" providerId="Windows Live" clId="Web-{17762713-CA86-401D-BF55-D8F2BC4D5632}" dt="2024-10-04T03:35:14.925" v="1717" actId="14100"/>
          <ac:picMkLst>
            <pc:docMk/>
            <pc:sldMk cId="3467866015" sldId="264"/>
            <ac:picMk id="6" creationId="{9DDB64E6-7CA7-0426-9232-A00D9431D699}"/>
          </ac:picMkLst>
        </pc:picChg>
        <pc:picChg chg="add mod">
          <ac:chgData name="Guest User" userId="273ed205f1804759" providerId="Windows Live" clId="Web-{17762713-CA86-401D-BF55-D8F2BC4D5632}" dt="2024-10-04T03:25:37.172" v="1711" actId="1076"/>
          <ac:picMkLst>
            <pc:docMk/>
            <pc:sldMk cId="3467866015" sldId="264"/>
            <ac:picMk id="7" creationId="{0EC6D18D-3F54-7238-967D-E292C3B60B11}"/>
          </ac:picMkLst>
        </pc:picChg>
        <pc:picChg chg="add del">
          <ac:chgData name="Guest User" userId="273ed205f1804759" providerId="Windows Live" clId="Web-{17762713-CA86-401D-BF55-D8F2BC4D5632}" dt="2024-10-01T12:09:07.422" v="803"/>
          <ac:picMkLst>
            <pc:docMk/>
            <pc:sldMk cId="3467866015" sldId="264"/>
            <ac:picMk id="14" creationId="{FD821E35-039A-4401-A4C1-E94C32E5582B}"/>
          </ac:picMkLst>
        </pc:picChg>
        <pc:picChg chg="add">
          <ac:chgData name="Guest User" userId="273ed205f1804759" providerId="Windows Live" clId="Web-{17762713-CA86-401D-BF55-D8F2BC4D5632}" dt="2024-10-01T12:09:07.422" v="803"/>
          <ac:picMkLst>
            <pc:docMk/>
            <pc:sldMk cId="3467866015" sldId="264"/>
            <ac:picMk id="23" creationId="{6BAA51F4-64C5-4BB0-8C9A-B915243CE0A0}"/>
          </ac:picMkLst>
        </pc:picChg>
        <pc:picChg chg="add">
          <ac:chgData name="Guest User" userId="273ed205f1804759" providerId="Windows Live" clId="Web-{17762713-CA86-401D-BF55-D8F2BC4D5632}" dt="2024-10-01T12:09:07.422" v="803"/>
          <ac:picMkLst>
            <pc:docMk/>
            <pc:sldMk cId="3467866015" sldId="264"/>
            <ac:picMk id="29" creationId="{F4BA4FB2-68EE-45F5-B50D-654C14C99900}"/>
          </ac:picMkLst>
        </pc:picChg>
        <pc:cxnChg chg="add del">
          <ac:chgData name="Guest User" userId="273ed205f1804759" providerId="Windows Live" clId="Web-{17762713-CA86-401D-BF55-D8F2BC4D5632}" dt="2024-10-01T12:09:07.422" v="803"/>
          <ac:cxnSpMkLst>
            <pc:docMk/>
            <pc:sldMk cId="3467866015" sldId="264"/>
            <ac:cxnSpMk id="18" creationId="{9B900F01-E5E1-417B-920A-D8AAA5657EFE}"/>
          </ac:cxnSpMkLst>
        </pc:cxnChg>
        <pc:cxnChg chg="add">
          <ac:chgData name="Guest User" userId="273ed205f1804759" providerId="Windows Live" clId="Web-{17762713-CA86-401D-BF55-D8F2BC4D5632}" dt="2024-10-01T12:09:07.422" v="803"/>
          <ac:cxnSpMkLst>
            <pc:docMk/>
            <pc:sldMk cId="3467866015" sldId="264"/>
            <ac:cxnSpMk id="25" creationId="{8C32D14E-22B1-4D17-8A55-46BB5CE6EA1A}"/>
          </ac:cxnSpMkLst>
        </pc:cxnChg>
        <pc:cxnChg chg="add">
          <ac:chgData name="Guest User" userId="273ed205f1804759" providerId="Windows Live" clId="Web-{17762713-CA86-401D-BF55-D8F2BC4D5632}" dt="2024-10-01T12:09:07.422" v="803"/>
          <ac:cxnSpMkLst>
            <pc:docMk/>
            <pc:sldMk cId="3467866015" sldId="264"/>
            <ac:cxnSpMk id="31" creationId="{CB2F143B-F8BF-46E8-9439-832E514C666F}"/>
          </ac:cxnSpMkLst>
        </pc:cxnChg>
      </pc:sldChg>
      <pc:sldChg chg="addSp delSp modSp new mod setBg modClrScheme chgLayout">
        <pc:chgData name="Guest User" userId="273ed205f1804759" providerId="Windows Live" clId="Web-{17762713-CA86-401D-BF55-D8F2BC4D5632}" dt="2024-10-04T04:02:40.711" v="2056" actId="20577"/>
        <pc:sldMkLst>
          <pc:docMk/>
          <pc:sldMk cId="2518995176" sldId="265"/>
        </pc:sldMkLst>
        <pc:spChg chg="del">
          <ac:chgData name="Guest User" userId="273ed205f1804759" providerId="Windows Live" clId="Web-{17762713-CA86-401D-BF55-D8F2BC4D5632}" dt="2024-10-04T03:44:16.457" v="1874"/>
          <ac:spMkLst>
            <pc:docMk/>
            <pc:sldMk cId="2518995176" sldId="265"/>
            <ac:spMk id="2" creationId="{B3940AC8-E067-C8F0-3B0A-16CECE643A6B}"/>
          </ac:spMkLst>
        </pc:spChg>
        <pc:spChg chg="del">
          <ac:chgData name="Guest User" userId="273ed205f1804759" providerId="Windows Live" clId="Web-{17762713-CA86-401D-BF55-D8F2BC4D5632}" dt="2024-10-04T03:44:12.801" v="1873"/>
          <ac:spMkLst>
            <pc:docMk/>
            <pc:sldMk cId="2518995176" sldId="265"/>
            <ac:spMk id="3" creationId="{761818C2-9097-3A45-7260-7150DE494A0D}"/>
          </ac:spMkLst>
        </pc:spChg>
        <pc:spChg chg="add mod ord">
          <ac:chgData name="Guest User" userId="273ed205f1804759" providerId="Windows Live" clId="Web-{17762713-CA86-401D-BF55-D8F2BC4D5632}" dt="2024-10-04T03:54:15.633" v="1914" actId="1076"/>
          <ac:spMkLst>
            <pc:docMk/>
            <pc:sldMk cId="2518995176" sldId="265"/>
            <ac:spMk id="6" creationId="{F53F6C18-3024-0505-75FF-ADB0673BAAFA}"/>
          </ac:spMkLst>
        </pc:spChg>
        <pc:spChg chg="add del mod ord">
          <ac:chgData name="Guest User" userId="273ed205f1804759" providerId="Windows Live" clId="Web-{17762713-CA86-401D-BF55-D8F2BC4D5632}" dt="2024-10-04T03:47:17.713" v="1882"/>
          <ac:spMkLst>
            <pc:docMk/>
            <pc:sldMk cId="2518995176" sldId="265"/>
            <ac:spMk id="7" creationId="{1BBD10FC-81F7-3A90-E40A-3B09FBE930FA}"/>
          </ac:spMkLst>
        </pc:spChg>
        <pc:spChg chg="add mod ord">
          <ac:chgData name="Guest User" userId="273ed205f1804759" providerId="Windows Live" clId="Web-{17762713-CA86-401D-BF55-D8F2BC4D5632}" dt="2024-10-04T03:54:06.445" v="1913"/>
          <ac:spMkLst>
            <pc:docMk/>
            <pc:sldMk cId="2518995176" sldId="265"/>
            <ac:spMk id="8" creationId="{1AE10D3E-0DB6-F949-8DD9-D68BD4208408}"/>
          </ac:spMkLst>
        </pc:spChg>
        <pc:spChg chg="add mod">
          <ac:chgData name="Guest User" userId="273ed205f1804759" providerId="Windows Live" clId="Web-{17762713-CA86-401D-BF55-D8F2BC4D5632}" dt="2024-10-04T04:02:40.711" v="2056" actId="20577"/>
          <ac:spMkLst>
            <pc:docMk/>
            <pc:sldMk cId="2518995176" sldId="265"/>
            <ac:spMk id="10" creationId="{A9FAD9CE-125A-9340-2E73-1A59B6420F3F}"/>
          </ac:spMkLst>
        </pc:spChg>
        <pc:spChg chg="add mod">
          <ac:chgData name="Guest User" userId="273ed205f1804759" providerId="Windows Live" clId="Web-{17762713-CA86-401D-BF55-D8F2BC4D5632}" dt="2024-10-04T04:02:01.522" v="2048"/>
          <ac:spMkLst>
            <pc:docMk/>
            <pc:sldMk cId="2518995176" sldId="265"/>
            <ac:spMk id="11" creationId="{636A2379-62B8-46E6-F711-925AE79B550F}"/>
          </ac:spMkLst>
        </pc:spChg>
        <pc:spChg chg="add del">
          <ac:chgData name="Guest User" userId="273ed205f1804759" providerId="Windows Live" clId="Web-{17762713-CA86-401D-BF55-D8F2BC4D5632}" dt="2024-10-04T03:47:38.183" v="1885"/>
          <ac:spMkLst>
            <pc:docMk/>
            <pc:sldMk cId="2518995176" sldId="265"/>
            <ac:spMk id="17" creationId="{4CF8E965-27B7-4DC9-BB98-BC99AFCD70B2}"/>
          </ac:spMkLst>
        </pc:spChg>
        <pc:spChg chg="add del">
          <ac:chgData name="Guest User" userId="273ed205f1804759" providerId="Windows Live" clId="Web-{17762713-CA86-401D-BF55-D8F2BC4D5632}" dt="2024-10-04T03:47:38.183" v="1885"/>
          <ac:spMkLst>
            <pc:docMk/>
            <pc:sldMk cId="2518995176" sldId="265"/>
            <ac:spMk id="21" creationId="{A9E5DFD6-7189-4EE6-B848-4833EDDF9550}"/>
          </ac:spMkLst>
        </pc:spChg>
        <pc:spChg chg="add">
          <ac:chgData name="Guest User" userId="273ed205f1804759" providerId="Windows Live" clId="Web-{17762713-CA86-401D-BF55-D8F2BC4D5632}" dt="2024-10-04T03:47:38.183" v="1885"/>
          <ac:spMkLst>
            <pc:docMk/>
            <pc:sldMk cId="2518995176" sldId="265"/>
            <ac:spMk id="32" creationId="{ACD2860E-0FC7-4712-8780-EBC3BB9B2828}"/>
          </ac:spMkLst>
        </pc:spChg>
        <pc:picChg chg="add mod">
          <ac:chgData name="Guest User" userId="273ed205f1804759" providerId="Windows Live" clId="Web-{17762713-CA86-401D-BF55-D8F2BC4D5632}" dt="2024-10-04T03:49:20.998" v="1894" actId="1076"/>
          <ac:picMkLst>
            <pc:docMk/>
            <pc:sldMk cId="2518995176" sldId="265"/>
            <ac:picMk id="4" creationId="{0EBB11B3-E5C4-B6EA-2350-2EAC3A4ACA00}"/>
          </ac:picMkLst>
        </pc:picChg>
        <pc:picChg chg="add del mod">
          <ac:chgData name="Guest User" userId="273ed205f1804759" providerId="Windows Live" clId="Web-{17762713-CA86-401D-BF55-D8F2BC4D5632}" dt="2024-10-04T03:47:54.980" v="1886"/>
          <ac:picMkLst>
            <pc:docMk/>
            <pc:sldMk cId="2518995176" sldId="265"/>
            <ac:picMk id="5" creationId="{2CBEEB63-B2C2-0EBE-9578-A2515B18C4F5}"/>
          </ac:picMkLst>
        </pc:picChg>
        <pc:picChg chg="add mod">
          <ac:chgData name="Guest User" userId="273ed205f1804759" providerId="Windows Live" clId="Web-{17762713-CA86-401D-BF55-D8F2BC4D5632}" dt="2024-10-04T03:49:24.280" v="1895" actId="14100"/>
          <ac:picMkLst>
            <pc:docMk/>
            <pc:sldMk cId="2518995176" sldId="265"/>
            <ac:picMk id="9" creationId="{4F7AA577-957F-3C8F-16B4-9C9AE87C8AC5}"/>
          </ac:picMkLst>
        </pc:picChg>
        <pc:picChg chg="add del">
          <ac:chgData name="Guest User" userId="273ed205f1804759" providerId="Windows Live" clId="Web-{17762713-CA86-401D-BF55-D8F2BC4D5632}" dt="2024-10-04T03:47:38.183" v="1885"/>
          <ac:picMkLst>
            <pc:docMk/>
            <pc:sldMk cId="2518995176" sldId="265"/>
            <ac:picMk id="13" creationId="{D25143BF-B670-4E6A-95D2-3DD9099E910D}"/>
          </ac:picMkLst>
        </pc:picChg>
        <pc:picChg chg="add del">
          <ac:chgData name="Guest User" userId="273ed205f1804759" providerId="Windows Live" clId="Web-{17762713-CA86-401D-BF55-D8F2BC4D5632}" dt="2024-10-04T03:47:38.183" v="1885"/>
          <ac:picMkLst>
            <pc:docMk/>
            <pc:sldMk cId="2518995176" sldId="265"/>
            <ac:picMk id="19" creationId="{31792B04-0330-415C-824C-F72352C1AD5F}"/>
          </ac:picMkLst>
        </pc:picChg>
        <pc:picChg chg="add">
          <ac:chgData name="Guest User" userId="273ed205f1804759" providerId="Windows Live" clId="Web-{17762713-CA86-401D-BF55-D8F2BC4D5632}" dt="2024-10-04T03:47:38.183" v="1885"/>
          <ac:picMkLst>
            <pc:docMk/>
            <pc:sldMk cId="2518995176" sldId="265"/>
            <ac:picMk id="28" creationId="{979D1BE9-0323-454D-87B0-9BA0EA231A7B}"/>
          </ac:picMkLst>
        </pc:picChg>
        <pc:picChg chg="add">
          <ac:chgData name="Guest User" userId="273ed205f1804759" providerId="Windows Live" clId="Web-{17762713-CA86-401D-BF55-D8F2BC4D5632}" dt="2024-10-04T03:47:38.183" v="1885"/>
          <ac:picMkLst>
            <pc:docMk/>
            <pc:sldMk cId="2518995176" sldId="265"/>
            <ac:picMk id="34" creationId="{C953B73F-3789-45BA-81CD-3EFA7AC39D57}"/>
          </ac:picMkLst>
        </pc:picChg>
        <pc:cxnChg chg="add del">
          <ac:chgData name="Guest User" userId="273ed205f1804759" providerId="Windows Live" clId="Web-{17762713-CA86-401D-BF55-D8F2BC4D5632}" dt="2024-10-04T03:47:38.183" v="1885"/>
          <ac:cxnSpMkLst>
            <pc:docMk/>
            <pc:sldMk cId="2518995176" sldId="265"/>
            <ac:cxnSpMk id="15" creationId="{A60860A7-1FA9-45D4-A892-3E123CF5DCB9}"/>
          </ac:cxnSpMkLst>
        </pc:cxnChg>
        <pc:cxnChg chg="add del">
          <ac:chgData name="Guest User" userId="273ed205f1804759" providerId="Windows Live" clId="Web-{17762713-CA86-401D-BF55-D8F2BC4D5632}" dt="2024-10-04T03:47:38.183" v="1885"/>
          <ac:cxnSpMkLst>
            <pc:docMk/>
            <pc:sldMk cId="2518995176" sldId="265"/>
            <ac:cxnSpMk id="23" creationId="{89F2829A-0F6B-4007-BAA1-5B047EF54929}"/>
          </ac:cxnSpMkLst>
        </pc:cxnChg>
        <pc:cxnChg chg="add">
          <ac:chgData name="Guest User" userId="273ed205f1804759" providerId="Windows Live" clId="Web-{17762713-CA86-401D-BF55-D8F2BC4D5632}" dt="2024-10-04T03:47:38.183" v="1885"/>
          <ac:cxnSpMkLst>
            <pc:docMk/>
            <pc:sldMk cId="2518995176" sldId="265"/>
            <ac:cxnSpMk id="30" creationId="{EAA13C70-A5AE-4DF8-BDDC-26D055F21DFE}"/>
          </ac:cxnSpMkLst>
        </pc:cxnChg>
        <pc:cxnChg chg="add">
          <ac:chgData name="Guest User" userId="273ed205f1804759" providerId="Windows Live" clId="Web-{17762713-CA86-401D-BF55-D8F2BC4D5632}" dt="2024-10-04T03:47:38.183" v="1885"/>
          <ac:cxnSpMkLst>
            <pc:docMk/>
            <pc:sldMk cId="2518995176" sldId="265"/>
            <ac:cxnSpMk id="36" creationId="{873DBC5E-E984-4F21-8861-4F0200900F37}"/>
          </ac:cxnSpMkLst>
        </pc:cxnChg>
      </pc:sldChg>
      <pc:sldChg chg="addSp delSp modSp new mod setBg">
        <pc:chgData name="Guest User" userId="273ed205f1804759" providerId="Windows Live" clId="Web-{17762713-CA86-401D-BF55-D8F2BC4D5632}" dt="2024-10-04T04:18:23.834" v="2136" actId="1076"/>
        <pc:sldMkLst>
          <pc:docMk/>
          <pc:sldMk cId="38989831" sldId="266"/>
        </pc:sldMkLst>
        <pc:spChg chg="mod">
          <ac:chgData name="Guest User" userId="273ed205f1804759" providerId="Windows Live" clId="Web-{17762713-CA86-401D-BF55-D8F2BC4D5632}" dt="2024-10-04T04:12:14.401" v="2129" actId="1076"/>
          <ac:spMkLst>
            <pc:docMk/>
            <pc:sldMk cId="38989831" sldId="266"/>
            <ac:spMk id="2" creationId="{D2A6C3C0-94B2-6937-9EC6-ED3B882207A5}"/>
          </ac:spMkLst>
        </pc:spChg>
        <pc:spChg chg="del">
          <ac:chgData name="Guest User" userId="273ed205f1804759" providerId="Windows Live" clId="Web-{17762713-CA86-401D-BF55-D8F2BC4D5632}" dt="2024-10-04T04:03:10.774" v="2058"/>
          <ac:spMkLst>
            <pc:docMk/>
            <pc:sldMk cId="38989831" sldId="266"/>
            <ac:spMk id="3" creationId="{5B397659-F675-E936-704F-B5171EA0E862}"/>
          </ac:spMkLst>
        </pc:spChg>
        <pc:spChg chg="mod">
          <ac:chgData name="Guest User" userId="273ed205f1804759" providerId="Windows Live" clId="Web-{17762713-CA86-401D-BF55-D8F2BC4D5632}" dt="2024-10-04T04:12:06.463" v="2128"/>
          <ac:spMkLst>
            <pc:docMk/>
            <pc:sldMk cId="38989831" sldId="266"/>
            <ac:spMk id="4" creationId="{5EA83E0C-CA39-2DA8-1048-E9054DFE0BCF}"/>
          </ac:spMkLst>
        </pc:spChg>
        <pc:spChg chg="add del">
          <ac:chgData name="Guest User" userId="273ed205f1804759" providerId="Windows Live" clId="Web-{17762713-CA86-401D-BF55-D8F2BC4D5632}" dt="2024-10-04T04:09:55.849" v="2107"/>
          <ac:spMkLst>
            <pc:docMk/>
            <pc:sldMk cId="38989831" sldId="266"/>
            <ac:spMk id="10" creationId="{E4BB07A7-025D-F0F7-2D88-40D80AF1BEA0}"/>
          </ac:spMkLst>
        </pc:spChg>
        <pc:spChg chg="add del mod">
          <ac:chgData name="Guest User" userId="273ed205f1804759" providerId="Windows Live" clId="Web-{17762713-CA86-401D-BF55-D8F2BC4D5632}" dt="2024-10-04T04:11:14.352" v="2115"/>
          <ac:spMkLst>
            <pc:docMk/>
            <pc:sldMk cId="38989831" sldId="266"/>
            <ac:spMk id="11" creationId="{2F55E8AB-2718-5AF1-E14F-C4237697354E}"/>
          </ac:spMkLst>
        </pc:spChg>
        <pc:spChg chg="add del">
          <ac:chgData name="Guest User" userId="273ed205f1804759" providerId="Windows Live" clId="Web-{17762713-CA86-401D-BF55-D8F2BC4D5632}" dt="2024-10-04T04:16:24.112" v="2131"/>
          <ac:spMkLst>
            <pc:docMk/>
            <pc:sldMk cId="38989831" sldId="266"/>
            <ac:spMk id="13" creationId="{D96B0E97-9BF6-0DD9-67EB-6BD30B3CBDA5}"/>
          </ac:spMkLst>
        </pc:spChg>
        <pc:spChg chg="add del">
          <ac:chgData name="Guest User" userId="273ed205f1804759" providerId="Windows Live" clId="Web-{17762713-CA86-401D-BF55-D8F2BC4D5632}" dt="2024-10-04T04:16:52.753" v="2133"/>
          <ac:spMkLst>
            <pc:docMk/>
            <pc:sldMk cId="38989831" sldId="266"/>
            <ac:spMk id="15" creationId="{EFC343E3-BADD-6631-34AA-B259733333BE}"/>
          </ac:spMkLst>
        </pc:spChg>
        <pc:spChg chg="add">
          <ac:chgData name="Guest User" userId="273ed205f1804759" providerId="Windows Live" clId="Web-{17762713-CA86-401D-BF55-D8F2BC4D5632}" dt="2024-10-04T04:05:30.044" v="2066"/>
          <ac:spMkLst>
            <pc:docMk/>
            <pc:sldMk cId="38989831" sldId="266"/>
            <ac:spMk id="16" creationId="{0D58112A-A0E4-4166-8C56-6EF4DCCC407D}"/>
          </ac:spMkLst>
        </pc:spChg>
        <pc:spChg chg="add del">
          <ac:chgData name="Guest User" userId="273ed205f1804759" providerId="Windows Live" clId="Web-{17762713-CA86-401D-BF55-D8F2BC4D5632}" dt="2024-10-04T04:18:23.272" v="2135"/>
          <ac:spMkLst>
            <pc:docMk/>
            <pc:sldMk cId="38989831" sldId="266"/>
            <ac:spMk id="17" creationId="{4323FA0A-61B9-BABD-3703-F1BA97942717}"/>
          </ac:spMkLst>
        </pc:spChg>
        <pc:spChg chg="add del">
          <ac:chgData name="Guest User" userId="273ed205f1804759" providerId="Windows Live" clId="Web-{17762713-CA86-401D-BF55-D8F2BC4D5632}" dt="2024-10-04T04:05:58.967" v="2072"/>
          <ac:spMkLst>
            <pc:docMk/>
            <pc:sldMk cId="38989831" sldId="266"/>
            <ac:spMk id="22" creationId="{E948C059-FEF3-4504-8B03-B595CD3EAB82}"/>
          </ac:spMkLst>
        </pc:spChg>
        <pc:picChg chg="add del mod ord">
          <ac:chgData name="Guest User" userId="273ed205f1804759" providerId="Windows Live" clId="Web-{17762713-CA86-401D-BF55-D8F2BC4D5632}" dt="2024-10-04T04:05:51.420" v="2070"/>
          <ac:picMkLst>
            <pc:docMk/>
            <pc:sldMk cId="38989831" sldId="266"/>
            <ac:picMk id="5" creationId="{56A2157F-8E1F-750D-90EC-0BBC7C5F5B83}"/>
          </ac:picMkLst>
        </pc:picChg>
        <pc:picChg chg="add del mod">
          <ac:chgData name="Guest User" userId="273ed205f1804759" providerId="Windows Live" clId="Web-{17762713-CA86-401D-BF55-D8F2BC4D5632}" dt="2024-10-04T04:04:06.214" v="2064"/>
          <ac:picMkLst>
            <pc:docMk/>
            <pc:sldMk cId="38989831" sldId="266"/>
            <ac:picMk id="6" creationId="{B9895B6A-F82B-C5A4-7A26-234F7EB31609}"/>
          </ac:picMkLst>
        </pc:picChg>
        <pc:picChg chg="add del mod">
          <ac:chgData name="Guest User" userId="273ed205f1804759" providerId="Windows Live" clId="Web-{17762713-CA86-401D-BF55-D8F2BC4D5632}" dt="2024-10-04T04:05:55.248" v="2071"/>
          <ac:picMkLst>
            <pc:docMk/>
            <pc:sldMk cId="38989831" sldId="266"/>
            <ac:picMk id="7" creationId="{1B9A5D13-C847-E783-218A-1FF9363D10D7}"/>
          </ac:picMkLst>
        </pc:picChg>
        <pc:picChg chg="add mod">
          <ac:chgData name="Guest User" userId="273ed205f1804759" providerId="Windows Live" clId="Web-{17762713-CA86-401D-BF55-D8F2BC4D5632}" dt="2024-10-04T04:11:50.837" v="2125" actId="14100"/>
          <ac:picMkLst>
            <pc:docMk/>
            <pc:sldMk cId="38989831" sldId="266"/>
            <ac:picMk id="8" creationId="{C5BEA852-40EC-4ACA-3D09-D6137E4EF27E}"/>
          </ac:picMkLst>
        </pc:picChg>
        <pc:picChg chg="add mod">
          <ac:chgData name="Guest User" userId="273ed205f1804759" providerId="Windows Live" clId="Web-{17762713-CA86-401D-BF55-D8F2BC4D5632}" dt="2024-10-04T04:18:23.834" v="2136" actId="1076"/>
          <ac:picMkLst>
            <pc:docMk/>
            <pc:sldMk cId="38989831" sldId="266"/>
            <ac:picMk id="9" creationId="{ED1AF851-0404-B7EB-7864-9BE558BB37B4}"/>
          </ac:picMkLst>
        </pc:picChg>
        <pc:picChg chg="add">
          <ac:chgData name="Guest User" userId="273ed205f1804759" providerId="Windows Live" clId="Web-{17762713-CA86-401D-BF55-D8F2BC4D5632}" dt="2024-10-04T04:05:30.044" v="2066"/>
          <ac:picMkLst>
            <pc:docMk/>
            <pc:sldMk cId="38989831" sldId="266"/>
            <ac:picMk id="12" creationId="{979D1BE9-0323-454D-87B0-9BA0EA231A7B}"/>
          </ac:picMkLst>
        </pc:picChg>
        <pc:picChg chg="add">
          <ac:chgData name="Guest User" userId="273ed205f1804759" providerId="Windows Live" clId="Web-{17762713-CA86-401D-BF55-D8F2BC4D5632}" dt="2024-10-04T04:05:30.044" v="2066"/>
          <ac:picMkLst>
            <pc:docMk/>
            <pc:sldMk cId="38989831" sldId="266"/>
            <ac:picMk id="18" creationId="{1369408E-7D3D-40A4-9460-07DC97824263}"/>
          </ac:picMkLst>
        </pc:picChg>
        <pc:cxnChg chg="add">
          <ac:chgData name="Guest User" userId="273ed205f1804759" providerId="Windows Live" clId="Web-{17762713-CA86-401D-BF55-D8F2BC4D5632}" dt="2024-10-04T04:05:30.044" v="2066"/>
          <ac:cxnSpMkLst>
            <pc:docMk/>
            <pc:sldMk cId="38989831" sldId="266"/>
            <ac:cxnSpMk id="14" creationId="{EAA13C70-A5AE-4DF8-BDDC-26D055F21DFE}"/>
          </ac:cxnSpMkLst>
        </pc:cxnChg>
        <pc:cxnChg chg="add">
          <ac:chgData name="Guest User" userId="273ed205f1804759" providerId="Windows Live" clId="Web-{17762713-CA86-401D-BF55-D8F2BC4D5632}" dt="2024-10-04T04:05:30.044" v="2066"/>
          <ac:cxnSpMkLst>
            <pc:docMk/>
            <pc:sldMk cId="38989831" sldId="266"/>
            <ac:cxnSpMk id="20" creationId="{B30A702C-36B1-49F1-8529-DFB99EE6076A}"/>
          </ac:cxnSpMkLst>
        </pc:cxnChg>
      </pc:sldChg>
      <pc:sldChg chg="addSp delSp modSp new">
        <pc:chgData name="Guest User" userId="273ed205f1804759" providerId="Windows Live" clId="Web-{17762713-CA86-401D-BF55-D8F2BC4D5632}" dt="2024-10-04T04:26:13.177" v="2186" actId="14100"/>
        <pc:sldMkLst>
          <pc:docMk/>
          <pc:sldMk cId="3634173716" sldId="267"/>
        </pc:sldMkLst>
        <pc:spChg chg="mod">
          <ac:chgData name="Guest User" userId="273ed205f1804759" providerId="Windows Live" clId="Web-{17762713-CA86-401D-BF55-D8F2BC4D5632}" dt="2024-10-04T04:23:48.719" v="2161" actId="1076"/>
          <ac:spMkLst>
            <pc:docMk/>
            <pc:sldMk cId="3634173716" sldId="267"/>
            <ac:spMk id="2" creationId="{2C130E3A-3896-43AF-52AA-B0631E592BE3}"/>
          </ac:spMkLst>
        </pc:spChg>
        <pc:spChg chg="del">
          <ac:chgData name="Guest User" userId="273ed205f1804759" providerId="Windows Live" clId="Web-{17762713-CA86-401D-BF55-D8F2BC4D5632}" dt="2024-10-04T04:19:14.554" v="2138"/>
          <ac:spMkLst>
            <pc:docMk/>
            <pc:sldMk cId="3634173716" sldId="267"/>
            <ac:spMk id="3" creationId="{6E95095D-776A-578C-9314-23A590099785}"/>
          </ac:spMkLst>
        </pc:spChg>
        <pc:spChg chg="mod">
          <ac:chgData name="Guest User" userId="273ed205f1804759" providerId="Windows Live" clId="Web-{17762713-CA86-401D-BF55-D8F2BC4D5632}" dt="2024-10-04T04:25:57.176" v="2183" actId="14100"/>
          <ac:spMkLst>
            <pc:docMk/>
            <pc:sldMk cId="3634173716" sldId="267"/>
            <ac:spMk id="4" creationId="{6DE0BFC2-468B-FCF4-6365-A5789FDFEE7D}"/>
          </ac:spMkLst>
        </pc:spChg>
        <pc:picChg chg="add mod">
          <ac:chgData name="Guest User" userId="273ed205f1804759" providerId="Windows Live" clId="Web-{17762713-CA86-401D-BF55-D8F2BC4D5632}" dt="2024-10-04T04:25:40.582" v="2182" actId="14100"/>
          <ac:picMkLst>
            <pc:docMk/>
            <pc:sldMk cId="3634173716" sldId="267"/>
            <ac:picMk id="5" creationId="{9832CC12-B08F-291D-4693-71C36A687D3A}"/>
          </ac:picMkLst>
        </pc:picChg>
        <pc:picChg chg="add del mod">
          <ac:chgData name="Guest User" userId="273ed205f1804759" providerId="Windows Live" clId="Web-{17762713-CA86-401D-BF55-D8F2BC4D5632}" dt="2024-10-04T04:19:48.915" v="2141"/>
          <ac:picMkLst>
            <pc:docMk/>
            <pc:sldMk cId="3634173716" sldId="267"/>
            <ac:picMk id="6" creationId="{F5B5CDCA-845D-6C93-F387-FB3E41E17C00}"/>
          </ac:picMkLst>
        </pc:picChg>
        <pc:picChg chg="add mod">
          <ac:chgData name="Guest User" userId="273ed205f1804759" providerId="Windows Live" clId="Web-{17762713-CA86-401D-BF55-D8F2BC4D5632}" dt="2024-10-04T04:26:13.177" v="2186" actId="14100"/>
          <ac:picMkLst>
            <pc:docMk/>
            <pc:sldMk cId="3634173716" sldId="267"/>
            <ac:picMk id="7" creationId="{627BAC80-9185-085F-63D7-632FCE51D96B}"/>
          </ac:picMkLst>
        </pc:picChg>
      </pc:sldChg>
      <pc:sldChg chg="addSp delSp modSp new">
        <pc:chgData name="Guest User" userId="273ed205f1804759" providerId="Windows Live" clId="Web-{17762713-CA86-401D-BF55-D8F2BC4D5632}" dt="2024-10-04T04:35:56.257" v="2215" actId="14100"/>
        <pc:sldMkLst>
          <pc:docMk/>
          <pc:sldMk cId="2077284106" sldId="268"/>
        </pc:sldMkLst>
        <pc:spChg chg="mod">
          <ac:chgData name="Guest User" userId="273ed205f1804759" providerId="Windows Live" clId="Web-{17762713-CA86-401D-BF55-D8F2BC4D5632}" dt="2024-10-04T04:34:52.646" v="2203" actId="1076"/>
          <ac:spMkLst>
            <pc:docMk/>
            <pc:sldMk cId="2077284106" sldId="268"/>
            <ac:spMk id="2" creationId="{F9008CE4-2E27-5C1C-BFFF-A9512B95F3DD}"/>
          </ac:spMkLst>
        </pc:spChg>
        <pc:spChg chg="del">
          <ac:chgData name="Guest User" userId="273ed205f1804759" providerId="Windows Live" clId="Web-{17762713-CA86-401D-BF55-D8F2BC4D5632}" dt="2024-10-04T04:26:37.662" v="2188"/>
          <ac:spMkLst>
            <pc:docMk/>
            <pc:sldMk cId="2077284106" sldId="268"/>
            <ac:spMk id="3" creationId="{BDDB384B-A2F9-DCB7-95E2-6F3F5E4D2D3B}"/>
          </ac:spMkLst>
        </pc:spChg>
        <pc:spChg chg="mod">
          <ac:chgData name="Guest User" userId="273ed205f1804759" providerId="Windows Live" clId="Web-{17762713-CA86-401D-BF55-D8F2BC4D5632}" dt="2024-10-04T04:35:56.257" v="2215" actId="14100"/>
          <ac:spMkLst>
            <pc:docMk/>
            <pc:sldMk cId="2077284106" sldId="268"/>
            <ac:spMk id="4" creationId="{D99C21F4-822E-75FC-3956-75CBB59541DC}"/>
          </ac:spMkLst>
        </pc:spChg>
        <pc:picChg chg="add mod">
          <ac:chgData name="Guest User" userId="273ed205f1804759" providerId="Windows Live" clId="Web-{17762713-CA86-401D-BF55-D8F2BC4D5632}" dt="2024-10-04T04:35:33.897" v="2210" actId="1076"/>
          <ac:picMkLst>
            <pc:docMk/>
            <pc:sldMk cId="2077284106" sldId="268"/>
            <ac:picMk id="5" creationId="{424A8E27-7E8C-687B-929A-16ECEEDC672E}"/>
          </ac:picMkLst>
        </pc:picChg>
        <pc:picChg chg="add del mod">
          <ac:chgData name="Guest User" userId="273ed205f1804759" providerId="Windows Live" clId="Web-{17762713-CA86-401D-BF55-D8F2BC4D5632}" dt="2024-10-04T04:33:10.971" v="2192"/>
          <ac:picMkLst>
            <pc:docMk/>
            <pc:sldMk cId="2077284106" sldId="268"/>
            <ac:picMk id="6" creationId="{A76E037C-FA81-C517-63A3-884378219AC4}"/>
          </ac:picMkLst>
        </pc:picChg>
      </pc:sldChg>
      <pc:sldChg chg="addSp delSp modSp new">
        <pc:chgData name="Guest User" userId="273ed205f1804759" providerId="Windows Live" clId="Web-{17762713-CA86-401D-BF55-D8F2BC4D5632}" dt="2024-10-04T04:44:19.164" v="2260" actId="1076"/>
        <pc:sldMkLst>
          <pc:docMk/>
          <pc:sldMk cId="2571223083" sldId="269"/>
        </pc:sldMkLst>
        <pc:spChg chg="mod">
          <ac:chgData name="Guest User" userId="273ed205f1804759" providerId="Windows Live" clId="Web-{17762713-CA86-401D-BF55-D8F2BC4D5632}" dt="2024-10-04T04:44:10.570" v="2258" actId="1076"/>
          <ac:spMkLst>
            <pc:docMk/>
            <pc:sldMk cId="2571223083" sldId="269"/>
            <ac:spMk id="2" creationId="{30A10406-114E-8594-7138-7C341FA73AA5}"/>
          </ac:spMkLst>
        </pc:spChg>
        <pc:spChg chg="del">
          <ac:chgData name="Guest User" userId="273ed205f1804759" providerId="Windows Live" clId="Web-{17762713-CA86-401D-BF55-D8F2BC4D5632}" dt="2024-10-04T04:36:07.133" v="2217"/>
          <ac:spMkLst>
            <pc:docMk/>
            <pc:sldMk cId="2571223083" sldId="269"/>
            <ac:spMk id="3" creationId="{66C6F62B-0E3C-B3F4-D1A9-AA55ED2ED03F}"/>
          </ac:spMkLst>
        </pc:spChg>
        <pc:spChg chg="mod">
          <ac:chgData name="Guest User" userId="273ed205f1804759" providerId="Windows Live" clId="Web-{17762713-CA86-401D-BF55-D8F2BC4D5632}" dt="2024-10-04T04:44:15.992" v="2259" actId="1076"/>
          <ac:spMkLst>
            <pc:docMk/>
            <pc:sldMk cId="2571223083" sldId="269"/>
            <ac:spMk id="4" creationId="{BE453F79-D656-6B70-8413-704F5C8AC7E4}"/>
          </ac:spMkLst>
        </pc:spChg>
        <pc:picChg chg="add mod modCrop">
          <ac:chgData name="Guest User" userId="273ed205f1804759" providerId="Windows Live" clId="Web-{17762713-CA86-401D-BF55-D8F2BC4D5632}" dt="2024-10-04T04:44:19.164" v="2260" actId="1076"/>
          <ac:picMkLst>
            <pc:docMk/>
            <pc:sldMk cId="2571223083" sldId="269"/>
            <ac:picMk id="5" creationId="{37AC70A2-4D07-CEB2-07FB-16A87BE80605}"/>
          </ac:picMkLst>
        </pc:picChg>
        <pc:picChg chg="add del mod">
          <ac:chgData name="Guest User" userId="273ed205f1804759" providerId="Windows Live" clId="Web-{17762713-CA86-401D-BF55-D8F2BC4D5632}" dt="2024-10-04T04:37:19.416" v="2221"/>
          <ac:picMkLst>
            <pc:docMk/>
            <pc:sldMk cId="2571223083" sldId="269"/>
            <ac:picMk id="6" creationId="{966DC92A-28F7-68F6-CDCB-96039794D8E3}"/>
          </ac:picMkLst>
        </pc:picChg>
        <pc:picChg chg="add mod">
          <ac:chgData name="Guest User" userId="273ed205f1804759" providerId="Windows Live" clId="Web-{17762713-CA86-401D-BF55-D8F2BC4D5632}" dt="2024-10-04T04:43:54.132" v="2257" actId="1076"/>
          <ac:picMkLst>
            <pc:docMk/>
            <pc:sldMk cId="2571223083" sldId="269"/>
            <ac:picMk id="7" creationId="{71293D2C-1FD8-F52B-5448-CEE8ADDAE179}"/>
          </ac:picMkLst>
        </pc:picChg>
      </pc:sldChg>
      <pc:sldChg chg="delSp new">
        <pc:chgData name="Guest User" userId="273ed205f1804759" providerId="Windows Live" clId="Web-{17762713-CA86-401D-BF55-D8F2BC4D5632}" dt="2024-10-04T04:45:14.447" v="2262"/>
        <pc:sldMkLst>
          <pc:docMk/>
          <pc:sldMk cId="2790321905" sldId="270"/>
        </pc:sldMkLst>
        <pc:spChg chg="del">
          <ac:chgData name="Guest User" userId="273ed205f1804759" providerId="Windows Live" clId="Web-{17762713-CA86-401D-BF55-D8F2BC4D5632}" dt="2024-10-04T04:45:14.447" v="2262"/>
          <ac:spMkLst>
            <pc:docMk/>
            <pc:sldMk cId="2790321905" sldId="270"/>
            <ac:spMk id="3" creationId="{0A018465-37D7-3A7C-E70D-0D96F5042E48}"/>
          </ac:spMkLst>
        </pc:spChg>
      </pc:sldChg>
      <pc:sldChg chg="addSp delSp modSp new">
        <pc:chgData name="Guest User" userId="273ed205f1804759" providerId="Windows Live" clId="Web-{17762713-CA86-401D-BF55-D8F2BC4D5632}" dt="2024-10-04T04:49:16.329" v="2267"/>
        <pc:sldMkLst>
          <pc:docMk/>
          <pc:sldMk cId="1792068342" sldId="271"/>
        </pc:sldMkLst>
        <pc:spChg chg="del">
          <ac:chgData name="Guest User" userId="273ed205f1804759" providerId="Windows Live" clId="Web-{17762713-CA86-401D-BF55-D8F2BC4D5632}" dt="2024-10-04T04:47:38.826" v="2264"/>
          <ac:spMkLst>
            <pc:docMk/>
            <pc:sldMk cId="1792068342" sldId="271"/>
            <ac:spMk id="3" creationId="{2E4BCA41-BD7D-B163-0C3E-F765A34D4BAA}"/>
          </ac:spMkLst>
        </pc:spChg>
        <pc:picChg chg="add del mod">
          <ac:chgData name="Guest User" userId="273ed205f1804759" providerId="Windows Live" clId="Web-{17762713-CA86-401D-BF55-D8F2BC4D5632}" dt="2024-10-04T04:48:18.827" v="2266"/>
          <ac:picMkLst>
            <pc:docMk/>
            <pc:sldMk cId="1792068342" sldId="271"/>
            <ac:picMk id="5" creationId="{903CCEC0-43E3-6339-5292-A81F4DC55A79}"/>
          </ac:picMkLst>
        </pc:picChg>
        <pc:picChg chg="add mod">
          <ac:chgData name="Guest User" userId="273ed205f1804759" providerId="Windows Live" clId="Web-{17762713-CA86-401D-BF55-D8F2BC4D5632}" dt="2024-10-04T04:49:16.329" v="2267"/>
          <ac:picMkLst>
            <pc:docMk/>
            <pc:sldMk cId="1792068342" sldId="271"/>
            <ac:picMk id="6" creationId="{58430E29-162F-52FE-9CC8-B9E04234B151}"/>
          </ac:picMkLst>
        </pc:picChg>
      </pc:sldChg>
      <pc:sldMasterChg chg="del delSldLayout">
        <pc:chgData name="Guest User" userId="273ed205f1804759" providerId="Windows Live" clId="Web-{17762713-CA86-401D-BF55-D8F2BC4D5632}" dt="2024-10-01T09:31:39.305" v="25"/>
        <pc:sldMasterMkLst>
          <pc:docMk/>
          <pc:sldMasterMk cId="2460954070" sldId="2147483660"/>
        </pc:sldMasterMkLst>
        <pc:sldLayoutChg chg="del">
          <pc:chgData name="Guest User" userId="273ed205f1804759" providerId="Windows Live" clId="Web-{17762713-CA86-401D-BF55-D8F2BC4D5632}" dt="2024-10-01T09:31:39.305" v="25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Guest User" userId="273ed205f1804759" providerId="Windows Live" clId="Web-{17762713-CA86-401D-BF55-D8F2BC4D5632}" dt="2024-10-01T09:31:39.305" v="25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Guest User" userId="273ed205f1804759" providerId="Windows Live" clId="Web-{17762713-CA86-401D-BF55-D8F2BC4D5632}" dt="2024-10-01T09:31:39.305" v="25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Guest User" userId="273ed205f1804759" providerId="Windows Live" clId="Web-{17762713-CA86-401D-BF55-D8F2BC4D5632}" dt="2024-10-01T09:31:39.305" v="25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Guest User" userId="273ed205f1804759" providerId="Windows Live" clId="Web-{17762713-CA86-401D-BF55-D8F2BC4D5632}" dt="2024-10-01T09:31:39.305" v="25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Guest User" userId="273ed205f1804759" providerId="Windows Live" clId="Web-{17762713-CA86-401D-BF55-D8F2BC4D5632}" dt="2024-10-01T09:31:39.305" v="25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Guest User" userId="273ed205f1804759" providerId="Windows Live" clId="Web-{17762713-CA86-401D-BF55-D8F2BC4D5632}" dt="2024-10-01T09:31:39.305" v="25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Guest User" userId="273ed205f1804759" providerId="Windows Live" clId="Web-{17762713-CA86-401D-BF55-D8F2BC4D5632}" dt="2024-10-01T09:31:39.305" v="25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Guest User" userId="273ed205f1804759" providerId="Windows Live" clId="Web-{17762713-CA86-401D-BF55-D8F2BC4D5632}" dt="2024-10-01T09:31:39.305" v="25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Guest User" userId="273ed205f1804759" providerId="Windows Live" clId="Web-{17762713-CA86-401D-BF55-D8F2BC4D5632}" dt="2024-10-01T09:31:39.305" v="25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Guest User" userId="273ed205f1804759" providerId="Windows Live" clId="Web-{17762713-CA86-401D-BF55-D8F2BC4D5632}" dt="2024-10-01T09:31:39.305" v="25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1:47.461" v="26"/>
        <pc:sldMasterMkLst>
          <pc:docMk/>
          <pc:sldMasterMk cId="1818185494" sldId="2147483672"/>
        </pc:sldMasterMkLst>
        <pc:sldLayoutChg chg="add del mod replId">
          <pc:chgData name="Guest User" userId="273ed205f1804759" providerId="Windows Live" clId="Web-{17762713-CA86-401D-BF55-D8F2BC4D5632}" dt="2024-10-01T09:31:47.461" v="26"/>
          <pc:sldLayoutMkLst>
            <pc:docMk/>
            <pc:sldMasterMk cId="1818185494" sldId="2147483672"/>
            <pc:sldLayoutMk cId="2032626877" sldId="2147483673"/>
          </pc:sldLayoutMkLst>
        </pc:sldLayoutChg>
        <pc:sldLayoutChg chg="add del mod replId">
          <pc:chgData name="Guest User" userId="273ed205f1804759" providerId="Windows Live" clId="Web-{17762713-CA86-401D-BF55-D8F2BC4D5632}" dt="2024-10-01T09:31:47.461" v="26"/>
          <pc:sldLayoutMkLst>
            <pc:docMk/>
            <pc:sldMasterMk cId="1818185494" sldId="2147483672"/>
            <pc:sldLayoutMk cId="669702173" sldId="2147483674"/>
          </pc:sldLayoutMkLst>
        </pc:sldLayoutChg>
        <pc:sldLayoutChg chg="add del mod replId">
          <pc:chgData name="Guest User" userId="273ed205f1804759" providerId="Windows Live" clId="Web-{17762713-CA86-401D-BF55-D8F2BC4D5632}" dt="2024-10-01T09:31:47.461" v="26"/>
          <pc:sldLayoutMkLst>
            <pc:docMk/>
            <pc:sldMasterMk cId="1818185494" sldId="2147483672"/>
            <pc:sldLayoutMk cId="180682241" sldId="2147483675"/>
          </pc:sldLayoutMkLst>
        </pc:sldLayoutChg>
        <pc:sldLayoutChg chg="add del mod replId">
          <pc:chgData name="Guest User" userId="273ed205f1804759" providerId="Windows Live" clId="Web-{17762713-CA86-401D-BF55-D8F2BC4D5632}" dt="2024-10-01T09:31:47.461" v="26"/>
          <pc:sldLayoutMkLst>
            <pc:docMk/>
            <pc:sldMasterMk cId="1818185494" sldId="2147483672"/>
            <pc:sldLayoutMk cId="424127496" sldId="2147483676"/>
          </pc:sldLayoutMkLst>
        </pc:sldLayoutChg>
        <pc:sldLayoutChg chg="add del mod replId">
          <pc:chgData name="Guest User" userId="273ed205f1804759" providerId="Windows Live" clId="Web-{17762713-CA86-401D-BF55-D8F2BC4D5632}" dt="2024-10-01T09:31:47.461" v="26"/>
          <pc:sldLayoutMkLst>
            <pc:docMk/>
            <pc:sldMasterMk cId="1818185494" sldId="2147483672"/>
            <pc:sldLayoutMk cId="1902443451" sldId="2147483677"/>
          </pc:sldLayoutMkLst>
        </pc:sldLayoutChg>
        <pc:sldLayoutChg chg="add del mod replId">
          <pc:chgData name="Guest User" userId="273ed205f1804759" providerId="Windows Live" clId="Web-{17762713-CA86-401D-BF55-D8F2BC4D5632}" dt="2024-10-01T09:31:47.461" v="26"/>
          <pc:sldLayoutMkLst>
            <pc:docMk/>
            <pc:sldMasterMk cId="1818185494" sldId="2147483672"/>
            <pc:sldLayoutMk cId="1045764825" sldId="2147483678"/>
          </pc:sldLayoutMkLst>
        </pc:sldLayoutChg>
        <pc:sldLayoutChg chg="add del mod replId">
          <pc:chgData name="Guest User" userId="273ed205f1804759" providerId="Windows Live" clId="Web-{17762713-CA86-401D-BF55-D8F2BC4D5632}" dt="2024-10-01T09:31:47.461" v="26"/>
          <pc:sldLayoutMkLst>
            <pc:docMk/>
            <pc:sldMasterMk cId="1818185494" sldId="2147483672"/>
            <pc:sldLayoutMk cId="1391133064" sldId="2147483679"/>
          </pc:sldLayoutMkLst>
        </pc:sldLayoutChg>
        <pc:sldLayoutChg chg="add del mod replId">
          <pc:chgData name="Guest User" userId="273ed205f1804759" providerId="Windows Live" clId="Web-{17762713-CA86-401D-BF55-D8F2BC4D5632}" dt="2024-10-01T09:31:47.461" v="26"/>
          <pc:sldLayoutMkLst>
            <pc:docMk/>
            <pc:sldMasterMk cId="1818185494" sldId="2147483672"/>
            <pc:sldLayoutMk cId="1535856961" sldId="2147483680"/>
          </pc:sldLayoutMkLst>
        </pc:sldLayoutChg>
        <pc:sldLayoutChg chg="add del mod replId">
          <pc:chgData name="Guest User" userId="273ed205f1804759" providerId="Windows Live" clId="Web-{17762713-CA86-401D-BF55-D8F2BC4D5632}" dt="2024-10-01T09:31:47.461" v="26"/>
          <pc:sldLayoutMkLst>
            <pc:docMk/>
            <pc:sldMasterMk cId="1818185494" sldId="2147483672"/>
            <pc:sldLayoutMk cId="1789219633" sldId="2147483681"/>
          </pc:sldLayoutMkLst>
        </pc:sldLayoutChg>
        <pc:sldLayoutChg chg="add del mod replId">
          <pc:chgData name="Guest User" userId="273ed205f1804759" providerId="Windows Live" clId="Web-{17762713-CA86-401D-BF55-D8F2BC4D5632}" dt="2024-10-01T09:31:47.461" v="26"/>
          <pc:sldLayoutMkLst>
            <pc:docMk/>
            <pc:sldMasterMk cId="1818185494" sldId="2147483672"/>
            <pc:sldLayoutMk cId="486956651" sldId="2147483682"/>
          </pc:sldLayoutMkLst>
        </pc:sldLayoutChg>
        <pc:sldLayoutChg chg="add del mod replId">
          <pc:chgData name="Guest User" userId="273ed205f1804759" providerId="Windows Live" clId="Web-{17762713-CA86-401D-BF55-D8F2BC4D5632}" dt="2024-10-01T09:31:47.461" v="26"/>
          <pc:sldLayoutMkLst>
            <pc:docMk/>
            <pc:sldMasterMk cId="1818185494" sldId="2147483672"/>
            <pc:sldLayoutMk cId="288684054" sldId="2147483683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1:57.868" v="27"/>
        <pc:sldMasterMkLst>
          <pc:docMk/>
          <pc:sldMasterMk cId="933231323" sldId="2147483684"/>
        </pc:sldMasterMkLst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2952187629" sldId="2147483685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377247388" sldId="2147483686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4160505353" sldId="2147483687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2907972043" sldId="2147483688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1859594943" sldId="2147483689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1517989804" sldId="2147483690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780975974" sldId="2147483691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3711836795" sldId="2147483692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2555221537" sldId="2147483693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4285492589" sldId="2147483694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397710025" sldId="2147483695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3108394205" sldId="2147483696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2591877284" sldId="2147483697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2457626506" sldId="2147483698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667595256" sldId="2147483699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1372345423" sldId="2147483700"/>
          </pc:sldLayoutMkLst>
        </pc:sldLayoutChg>
        <pc:sldLayoutChg chg="add del mod replId">
          <pc:chgData name="Guest User" userId="273ed205f1804759" providerId="Windows Live" clId="Web-{17762713-CA86-401D-BF55-D8F2BC4D5632}" dt="2024-10-01T09:31:57.868" v="27"/>
          <pc:sldLayoutMkLst>
            <pc:docMk/>
            <pc:sldMasterMk cId="933231323" sldId="2147483684"/>
            <pc:sldLayoutMk cId="3121265433" sldId="2147483701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2:05.353" v="28"/>
        <pc:sldMasterMkLst>
          <pc:docMk/>
          <pc:sldMasterMk cId="3950713446" sldId="2147483702"/>
        </pc:sldMasterMkLst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3924420961" sldId="2147483703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3645875562" sldId="2147483704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4000381076" sldId="2147483705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730389031" sldId="2147483706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3857378373" sldId="2147483707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3210672335" sldId="2147483708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1939156143" sldId="2147483709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4168435670" sldId="2147483710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2773213599" sldId="2147483711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1688228523" sldId="2147483712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1922615536" sldId="2147483713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776354699" sldId="2147483714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2974942300" sldId="2147483715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4137993976" sldId="2147483716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3259249619" sldId="2147483717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728144011" sldId="2147483718"/>
          </pc:sldLayoutMkLst>
        </pc:sldLayoutChg>
        <pc:sldLayoutChg chg="add del mod replId">
          <pc:chgData name="Guest User" userId="273ed205f1804759" providerId="Windows Live" clId="Web-{17762713-CA86-401D-BF55-D8F2BC4D5632}" dt="2024-10-01T09:32:05.353" v="28"/>
          <pc:sldLayoutMkLst>
            <pc:docMk/>
            <pc:sldMasterMk cId="3950713446" sldId="2147483702"/>
            <pc:sldLayoutMk cId="3400739837" sldId="2147483719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2:09.103" v="29"/>
        <pc:sldMasterMkLst>
          <pc:docMk/>
          <pc:sldMasterMk cId="2775872901" sldId="2147483720"/>
        </pc:sldMasterMkLst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1816275144" sldId="2147483721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986103262" sldId="2147483722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2425846199" sldId="2147483723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2578103831" sldId="2147483724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2100601334" sldId="2147483725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384789163" sldId="2147483726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1552802676" sldId="2147483727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3958673623" sldId="2147483728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2499872382" sldId="2147483729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1221159911" sldId="2147483730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351237912" sldId="2147483731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1591352734" sldId="2147483732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701960180" sldId="2147483733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3548569685" sldId="2147483734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3443421133" sldId="2147483735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3012921749" sldId="2147483736"/>
          </pc:sldLayoutMkLst>
        </pc:sldLayoutChg>
        <pc:sldLayoutChg chg="add del mod replId">
          <pc:chgData name="Guest User" userId="273ed205f1804759" providerId="Windows Live" clId="Web-{17762713-CA86-401D-BF55-D8F2BC4D5632}" dt="2024-10-01T09:32:09.103" v="29"/>
          <pc:sldLayoutMkLst>
            <pc:docMk/>
            <pc:sldMasterMk cId="2775872901" sldId="2147483720"/>
            <pc:sldLayoutMk cId="343199837" sldId="2147483737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2:13.509" v="30"/>
        <pc:sldMasterMkLst>
          <pc:docMk/>
          <pc:sldMasterMk cId="959805516" sldId="2147483738"/>
        </pc:sldMasterMkLst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3801243964" sldId="2147483739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2441723757" sldId="2147483740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2534465722" sldId="2147483741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4151519912" sldId="2147483742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2989239118" sldId="2147483743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3919692136" sldId="2147483744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876544286" sldId="2147483745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2862412064" sldId="2147483746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186299452" sldId="2147483747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4216488389" sldId="2147483748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1328289612" sldId="2147483749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3851646704" sldId="2147483750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4262066112" sldId="2147483751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3847254505" sldId="2147483752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2589177783" sldId="2147483753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3928585732" sldId="2147483754"/>
          </pc:sldLayoutMkLst>
        </pc:sldLayoutChg>
        <pc:sldLayoutChg chg="add del mod replId">
          <pc:chgData name="Guest User" userId="273ed205f1804759" providerId="Windows Live" clId="Web-{17762713-CA86-401D-BF55-D8F2BC4D5632}" dt="2024-10-01T09:32:13.509" v="30"/>
          <pc:sldLayoutMkLst>
            <pc:docMk/>
            <pc:sldMasterMk cId="959805516" sldId="2147483738"/>
            <pc:sldLayoutMk cId="3298369077" sldId="2147483755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2:17.463" v="31"/>
        <pc:sldMasterMkLst>
          <pc:docMk/>
          <pc:sldMasterMk cId="732855592" sldId="2147483756"/>
        </pc:sldMasterMkLst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1331914279" sldId="2147483757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3051683326" sldId="2147483758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2588550925" sldId="2147483759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1464180180" sldId="2147483760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1489852233" sldId="2147483761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1404594508" sldId="2147483762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941207059" sldId="2147483763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3982901945" sldId="2147483764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1913602693" sldId="2147483765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2601994651" sldId="2147483766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1261868762" sldId="2147483767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2691104571" sldId="2147483768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4136187057" sldId="2147483769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1205865366" sldId="2147483770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1460553733" sldId="2147483771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1715556311" sldId="2147483772"/>
          </pc:sldLayoutMkLst>
        </pc:sldLayoutChg>
        <pc:sldLayoutChg chg="add del mod replId">
          <pc:chgData name="Guest User" userId="273ed205f1804759" providerId="Windows Live" clId="Web-{17762713-CA86-401D-BF55-D8F2BC4D5632}" dt="2024-10-01T09:32:17.463" v="31"/>
          <pc:sldLayoutMkLst>
            <pc:docMk/>
            <pc:sldMasterMk cId="732855592" sldId="2147483756"/>
            <pc:sldLayoutMk cId="3981099896" sldId="2147483773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2:20.603" v="32"/>
        <pc:sldMasterMkLst>
          <pc:docMk/>
          <pc:sldMasterMk cId="2645293493" sldId="2147483774"/>
        </pc:sldMasterMkLst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1984602822" sldId="2147483775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2478514130" sldId="2147483776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51680964" sldId="2147483777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1543432083" sldId="2147483778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3288434322" sldId="2147483779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3970725130" sldId="2147483780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4183782078" sldId="2147483781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2742963662" sldId="2147483782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1702447771" sldId="2147483783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6379291" sldId="2147483784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629842660" sldId="2147483785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1828176287" sldId="2147483786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3174205512" sldId="2147483787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919023852" sldId="2147483788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1203667769" sldId="2147483789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3107721545" sldId="2147483790"/>
          </pc:sldLayoutMkLst>
        </pc:sldLayoutChg>
        <pc:sldLayoutChg chg="add del mod replId">
          <pc:chgData name="Guest User" userId="273ed205f1804759" providerId="Windows Live" clId="Web-{17762713-CA86-401D-BF55-D8F2BC4D5632}" dt="2024-10-01T09:32:20.603" v="32"/>
          <pc:sldLayoutMkLst>
            <pc:docMk/>
            <pc:sldMasterMk cId="2645293493" sldId="2147483774"/>
            <pc:sldLayoutMk cId="1669884023" sldId="2147483791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2:25.994" v="33"/>
        <pc:sldMasterMkLst>
          <pc:docMk/>
          <pc:sldMasterMk cId="1336400274" sldId="2147483792"/>
        </pc:sldMasterMkLst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16034337" sldId="2147483793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3304797275" sldId="2147483794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2284546902" sldId="2147483795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71483112" sldId="2147483796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3213820572" sldId="2147483797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985419749" sldId="2147483798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1470671244" sldId="2147483799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2694880260" sldId="2147483800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4240057608" sldId="2147483801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1019510445" sldId="2147483802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2900985207" sldId="2147483803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1148725993" sldId="2147483804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1284612969" sldId="2147483805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3580894583" sldId="2147483806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3840171650" sldId="2147483807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1019326327" sldId="2147483808"/>
          </pc:sldLayoutMkLst>
        </pc:sldLayoutChg>
        <pc:sldLayoutChg chg="add del mod replId">
          <pc:chgData name="Guest User" userId="273ed205f1804759" providerId="Windows Live" clId="Web-{17762713-CA86-401D-BF55-D8F2BC4D5632}" dt="2024-10-01T09:32:25.994" v="33"/>
          <pc:sldLayoutMkLst>
            <pc:docMk/>
            <pc:sldMasterMk cId="1336400274" sldId="2147483792"/>
            <pc:sldLayoutMk cId="3179113203" sldId="2147483809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2:36.995" v="34"/>
        <pc:sldMasterMkLst>
          <pc:docMk/>
          <pc:sldMasterMk cId="638685451" sldId="2147483810"/>
        </pc:sldMasterMkLst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698479543" sldId="2147483811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1107810424" sldId="2147483812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4103840943" sldId="2147483813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1432210696" sldId="2147483814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1636035507" sldId="2147483815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4075223874" sldId="2147483816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2751103794" sldId="2147483817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1119447823" sldId="2147483818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1078377082" sldId="2147483819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1956302574" sldId="2147483820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2957522729" sldId="2147483821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462632544" sldId="2147483822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2763621967" sldId="2147483823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1263646657" sldId="2147483824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3954378456" sldId="2147483825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1848186404" sldId="2147483826"/>
          </pc:sldLayoutMkLst>
        </pc:sldLayoutChg>
        <pc:sldLayoutChg chg="add del mod replId">
          <pc:chgData name="Guest User" userId="273ed205f1804759" providerId="Windows Live" clId="Web-{17762713-CA86-401D-BF55-D8F2BC4D5632}" dt="2024-10-01T09:32:36.995" v="34"/>
          <pc:sldLayoutMkLst>
            <pc:docMk/>
            <pc:sldMasterMk cId="638685451" sldId="2147483810"/>
            <pc:sldLayoutMk cId="3576254675" sldId="2147483827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2:50.995" v="35"/>
        <pc:sldMasterMkLst>
          <pc:docMk/>
          <pc:sldMasterMk cId="860431979" sldId="2147483828"/>
        </pc:sldMasterMkLst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1415681172" sldId="2147483829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2330651004" sldId="2147483830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4242325854" sldId="2147483831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161064217" sldId="2147483832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3095179995" sldId="2147483833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3370669489" sldId="2147483834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3189953172" sldId="2147483835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1242096454" sldId="2147483836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2976167051" sldId="2147483837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2776332480" sldId="2147483838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685728825" sldId="2147483839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849524608" sldId="2147483840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3684846063" sldId="2147483841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1601515049" sldId="2147483842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3182781555" sldId="2147483843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1987356782" sldId="2147483844"/>
          </pc:sldLayoutMkLst>
        </pc:sldLayoutChg>
        <pc:sldLayoutChg chg="add del mod replId">
          <pc:chgData name="Guest User" userId="273ed205f1804759" providerId="Windows Live" clId="Web-{17762713-CA86-401D-BF55-D8F2BC4D5632}" dt="2024-10-01T09:32:50.995" v="35"/>
          <pc:sldLayoutMkLst>
            <pc:docMk/>
            <pc:sldMasterMk cId="860431979" sldId="2147483828"/>
            <pc:sldLayoutMk cId="298373298" sldId="2147483845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2:57.324" v="36"/>
        <pc:sldMasterMkLst>
          <pc:docMk/>
          <pc:sldMasterMk cId="458548563" sldId="2147483846"/>
        </pc:sldMasterMkLst>
        <pc:sldLayoutChg chg="add del mod replId">
          <pc:chgData name="Guest User" userId="273ed205f1804759" providerId="Windows Live" clId="Web-{17762713-CA86-401D-BF55-D8F2BC4D5632}" dt="2024-10-01T09:32:57.324" v="36"/>
          <pc:sldLayoutMkLst>
            <pc:docMk/>
            <pc:sldMasterMk cId="458548563" sldId="2147483846"/>
            <pc:sldLayoutMk cId="2256264682" sldId="2147483847"/>
          </pc:sldLayoutMkLst>
        </pc:sldLayoutChg>
        <pc:sldLayoutChg chg="add del mod replId">
          <pc:chgData name="Guest User" userId="273ed205f1804759" providerId="Windows Live" clId="Web-{17762713-CA86-401D-BF55-D8F2BC4D5632}" dt="2024-10-01T09:32:57.324" v="36"/>
          <pc:sldLayoutMkLst>
            <pc:docMk/>
            <pc:sldMasterMk cId="458548563" sldId="2147483846"/>
            <pc:sldLayoutMk cId="1246991049" sldId="2147483848"/>
          </pc:sldLayoutMkLst>
        </pc:sldLayoutChg>
        <pc:sldLayoutChg chg="add del mod replId">
          <pc:chgData name="Guest User" userId="273ed205f1804759" providerId="Windows Live" clId="Web-{17762713-CA86-401D-BF55-D8F2BC4D5632}" dt="2024-10-01T09:32:57.324" v="36"/>
          <pc:sldLayoutMkLst>
            <pc:docMk/>
            <pc:sldMasterMk cId="458548563" sldId="2147483846"/>
            <pc:sldLayoutMk cId="4179117670" sldId="2147483849"/>
          </pc:sldLayoutMkLst>
        </pc:sldLayoutChg>
        <pc:sldLayoutChg chg="add del mod replId">
          <pc:chgData name="Guest User" userId="273ed205f1804759" providerId="Windows Live" clId="Web-{17762713-CA86-401D-BF55-D8F2BC4D5632}" dt="2024-10-01T09:32:57.324" v="36"/>
          <pc:sldLayoutMkLst>
            <pc:docMk/>
            <pc:sldMasterMk cId="458548563" sldId="2147483846"/>
            <pc:sldLayoutMk cId="2603485219" sldId="2147483850"/>
          </pc:sldLayoutMkLst>
        </pc:sldLayoutChg>
        <pc:sldLayoutChg chg="add del mod replId">
          <pc:chgData name="Guest User" userId="273ed205f1804759" providerId="Windows Live" clId="Web-{17762713-CA86-401D-BF55-D8F2BC4D5632}" dt="2024-10-01T09:32:57.324" v="36"/>
          <pc:sldLayoutMkLst>
            <pc:docMk/>
            <pc:sldMasterMk cId="458548563" sldId="2147483846"/>
            <pc:sldLayoutMk cId="1763566821" sldId="2147483851"/>
          </pc:sldLayoutMkLst>
        </pc:sldLayoutChg>
        <pc:sldLayoutChg chg="add del mod replId">
          <pc:chgData name="Guest User" userId="273ed205f1804759" providerId="Windows Live" clId="Web-{17762713-CA86-401D-BF55-D8F2BC4D5632}" dt="2024-10-01T09:32:57.324" v="36"/>
          <pc:sldLayoutMkLst>
            <pc:docMk/>
            <pc:sldMasterMk cId="458548563" sldId="2147483846"/>
            <pc:sldLayoutMk cId="4200161140" sldId="2147483852"/>
          </pc:sldLayoutMkLst>
        </pc:sldLayoutChg>
        <pc:sldLayoutChg chg="add del mod replId">
          <pc:chgData name="Guest User" userId="273ed205f1804759" providerId="Windows Live" clId="Web-{17762713-CA86-401D-BF55-D8F2BC4D5632}" dt="2024-10-01T09:32:57.324" v="36"/>
          <pc:sldLayoutMkLst>
            <pc:docMk/>
            <pc:sldMasterMk cId="458548563" sldId="2147483846"/>
            <pc:sldLayoutMk cId="278561231" sldId="2147483853"/>
          </pc:sldLayoutMkLst>
        </pc:sldLayoutChg>
        <pc:sldLayoutChg chg="add del mod replId">
          <pc:chgData name="Guest User" userId="273ed205f1804759" providerId="Windows Live" clId="Web-{17762713-CA86-401D-BF55-D8F2BC4D5632}" dt="2024-10-01T09:32:57.324" v="36"/>
          <pc:sldLayoutMkLst>
            <pc:docMk/>
            <pc:sldMasterMk cId="458548563" sldId="2147483846"/>
            <pc:sldLayoutMk cId="2530925009" sldId="2147483854"/>
          </pc:sldLayoutMkLst>
        </pc:sldLayoutChg>
        <pc:sldLayoutChg chg="add del mod replId">
          <pc:chgData name="Guest User" userId="273ed205f1804759" providerId="Windows Live" clId="Web-{17762713-CA86-401D-BF55-D8F2BC4D5632}" dt="2024-10-01T09:32:57.324" v="36"/>
          <pc:sldLayoutMkLst>
            <pc:docMk/>
            <pc:sldMasterMk cId="458548563" sldId="2147483846"/>
            <pc:sldLayoutMk cId="2357937122" sldId="2147483855"/>
          </pc:sldLayoutMkLst>
        </pc:sldLayoutChg>
        <pc:sldLayoutChg chg="add del mod replId">
          <pc:chgData name="Guest User" userId="273ed205f1804759" providerId="Windows Live" clId="Web-{17762713-CA86-401D-BF55-D8F2BC4D5632}" dt="2024-10-01T09:32:57.324" v="36"/>
          <pc:sldLayoutMkLst>
            <pc:docMk/>
            <pc:sldMasterMk cId="458548563" sldId="2147483846"/>
            <pc:sldLayoutMk cId="3282240275" sldId="2147483856"/>
          </pc:sldLayoutMkLst>
        </pc:sldLayoutChg>
        <pc:sldLayoutChg chg="add del mod replId">
          <pc:chgData name="Guest User" userId="273ed205f1804759" providerId="Windows Live" clId="Web-{17762713-CA86-401D-BF55-D8F2BC4D5632}" dt="2024-10-01T09:32:57.324" v="36"/>
          <pc:sldLayoutMkLst>
            <pc:docMk/>
            <pc:sldMasterMk cId="458548563" sldId="2147483846"/>
            <pc:sldLayoutMk cId="1322541441" sldId="2147483857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3:00.980" v="37"/>
        <pc:sldMasterMkLst>
          <pc:docMk/>
          <pc:sldMasterMk cId="2028715244" sldId="2147483858"/>
        </pc:sldMasterMkLst>
        <pc:sldLayoutChg chg="add del mod replId">
          <pc:chgData name="Guest User" userId="273ed205f1804759" providerId="Windows Live" clId="Web-{17762713-CA86-401D-BF55-D8F2BC4D5632}" dt="2024-10-01T09:33:00.980" v="37"/>
          <pc:sldLayoutMkLst>
            <pc:docMk/>
            <pc:sldMasterMk cId="2028715244" sldId="2147483858"/>
            <pc:sldLayoutMk cId="1146674381" sldId="2147483859"/>
          </pc:sldLayoutMkLst>
        </pc:sldLayoutChg>
        <pc:sldLayoutChg chg="add del mod replId">
          <pc:chgData name="Guest User" userId="273ed205f1804759" providerId="Windows Live" clId="Web-{17762713-CA86-401D-BF55-D8F2BC4D5632}" dt="2024-10-01T09:33:00.980" v="37"/>
          <pc:sldLayoutMkLst>
            <pc:docMk/>
            <pc:sldMasterMk cId="2028715244" sldId="2147483858"/>
            <pc:sldLayoutMk cId="3384551450" sldId="2147483860"/>
          </pc:sldLayoutMkLst>
        </pc:sldLayoutChg>
        <pc:sldLayoutChg chg="add del mod replId">
          <pc:chgData name="Guest User" userId="273ed205f1804759" providerId="Windows Live" clId="Web-{17762713-CA86-401D-BF55-D8F2BC4D5632}" dt="2024-10-01T09:33:00.980" v="37"/>
          <pc:sldLayoutMkLst>
            <pc:docMk/>
            <pc:sldMasterMk cId="2028715244" sldId="2147483858"/>
            <pc:sldLayoutMk cId="581665352" sldId="2147483861"/>
          </pc:sldLayoutMkLst>
        </pc:sldLayoutChg>
        <pc:sldLayoutChg chg="add del mod replId">
          <pc:chgData name="Guest User" userId="273ed205f1804759" providerId="Windows Live" clId="Web-{17762713-CA86-401D-BF55-D8F2BC4D5632}" dt="2024-10-01T09:33:00.980" v="37"/>
          <pc:sldLayoutMkLst>
            <pc:docMk/>
            <pc:sldMasterMk cId="2028715244" sldId="2147483858"/>
            <pc:sldLayoutMk cId="1129307136" sldId="2147483862"/>
          </pc:sldLayoutMkLst>
        </pc:sldLayoutChg>
        <pc:sldLayoutChg chg="add del mod replId">
          <pc:chgData name="Guest User" userId="273ed205f1804759" providerId="Windows Live" clId="Web-{17762713-CA86-401D-BF55-D8F2BC4D5632}" dt="2024-10-01T09:33:00.980" v="37"/>
          <pc:sldLayoutMkLst>
            <pc:docMk/>
            <pc:sldMasterMk cId="2028715244" sldId="2147483858"/>
            <pc:sldLayoutMk cId="229797941" sldId="2147483863"/>
          </pc:sldLayoutMkLst>
        </pc:sldLayoutChg>
        <pc:sldLayoutChg chg="add del mod replId">
          <pc:chgData name="Guest User" userId="273ed205f1804759" providerId="Windows Live" clId="Web-{17762713-CA86-401D-BF55-D8F2BC4D5632}" dt="2024-10-01T09:33:00.980" v="37"/>
          <pc:sldLayoutMkLst>
            <pc:docMk/>
            <pc:sldMasterMk cId="2028715244" sldId="2147483858"/>
            <pc:sldLayoutMk cId="2793624145" sldId="2147483864"/>
          </pc:sldLayoutMkLst>
        </pc:sldLayoutChg>
        <pc:sldLayoutChg chg="add del mod replId">
          <pc:chgData name="Guest User" userId="273ed205f1804759" providerId="Windows Live" clId="Web-{17762713-CA86-401D-BF55-D8F2BC4D5632}" dt="2024-10-01T09:33:00.980" v="37"/>
          <pc:sldLayoutMkLst>
            <pc:docMk/>
            <pc:sldMasterMk cId="2028715244" sldId="2147483858"/>
            <pc:sldLayoutMk cId="63610715" sldId="2147483865"/>
          </pc:sldLayoutMkLst>
        </pc:sldLayoutChg>
        <pc:sldLayoutChg chg="add del mod replId">
          <pc:chgData name="Guest User" userId="273ed205f1804759" providerId="Windows Live" clId="Web-{17762713-CA86-401D-BF55-D8F2BC4D5632}" dt="2024-10-01T09:33:00.980" v="37"/>
          <pc:sldLayoutMkLst>
            <pc:docMk/>
            <pc:sldMasterMk cId="2028715244" sldId="2147483858"/>
            <pc:sldLayoutMk cId="1785095181" sldId="2147483866"/>
          </pc:sldLayoutMkLst>
        </pc:sldLayoutChg>
        <pc:sldLayoutChg chg="add del mod replId">
          <pc:chgData name="Guest User" userId="273ed205f1804759" providerId="Windows Live" clId="Web-{17762713-CA86-401D-BF55-D8F2BC4D5632}" dt="2024-10-01T09:33:00.980" v="37"/>
          <pc:sldLayoutMkLst>
            <pc:docMk/>
            <pc:sldMasterMk cId="2028715244" sldId="2147483858"/>
            <pc:sldLayoutMk cId="3963143845" sldId="2147483867"/>
          </pc:sldLayoutMkLst>
        </pc:sldLayoutChg>
        <pc:sldLayoutChg chg="add del mod replId">
          <pc:chgData name="Guest User" userId="273ed205f1804759" providerId="Windows Live" clId="Web-{17762713-CA86-401D-BF55-D8F2BC4D5632}" dt="2024-10-01T09:33:00.980" v="37"/>
          <pc:sldLayoutMkLst>
            <pc:docMk/>
            <pc:sldMasterMk cId="2028715244" sldId="2147483858"/>
            <pc:sldLayoutMk cId="3874166410" sldId="2147483868"/>
          </pc:sldLayoutMkLst>
        </pc:sldLayoutChg>
        <pc:sldLayoutChg chg="add del mod replId">
          <pc:chgData name="Guest User" userId="273ed205f1804759" providerId="Windows Live" clId="Web-{17762713-CA86-401D-BF55-D8F2BC4D5632}" dt="2024-10-01T09:33:00.980" v="37"/>
          <pc:sldLayoutMkLst>
            <pc:docMk/>
            <pc:sldMasterMk cId="2028715244" sldId="2147483858"/>
            <pc:sldLayoutMk cId="1383015746" sldId="2147483869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3:05.965" v="38"/>
        <pc:sldMasterMkLst>
          <pc:docMk/>
          <pc:sldMasterMk cId="1960483152" sldId="2147483870"/>
        </pc:sldMasterMkLst>
        <pc:sldLayoutChg chg="add del mod replId">
          <pc:chgData name="Guest User" userId="273ed205f1804759" providerId="Windows Live" clId="Web-{17762713-CA86-401D-BF55-D8F2BC4D5632}" dt="2024-10-01T09:33:05.965" v="38"/>
          <pc:sldLayoutMkLst>
            <pc:docMk/>
            <pc:sldMasterMk cId="1960483152" sldId="2147483870"/>
            <pc:sldLayoutMk cId="1968979364" sldId="2147483871"/>
          </pc:sldLayoutMkLst>
        </pc:sldLayoutChg>
        <pc:sldLayoutChg chg="add del mod replId">
          <pc:chgData name="Guest User" userId="273ed205f1804759" providerId="Windows Live" clId="Web-{17762713-CA86-401D-BF55-D8F2BC4D5632}" dt="2024-10-01T09:33:05.965" v="38"/>
          <pc:sldLayoutMkLst>
            <pc:docMk/>
            <pc:sldMasterMk cId="1960483152" sldId="2147483870"/>
            <pc:sldLayoutMk cId="3586264025" sldId="2147483872"/>
          </pc:sldLayoutMkLst>
        </pc:sldLayoutChg>
        <pc:sldLayoutChg chg="add del mod replId">
          <pc:chgData name="Guest User" userId="273ed205f1804759" providerId="Windows Live" clId="Web-{17762713-CA86-401D-BF55-D8F2BC4D5632}" dt="2024-10-01T09:33:05.965" v="38"/>
          <pc:sldLayoutMkLst>
            <pc:docMk/>
            <pc:sldMasterMk cId="1960483152" sldId="2147483870"/>
            <pc:sldLayoutMk cId="300775888" sldId="2147483873"/>
          </pc:sldLayoutMkLst>
        </pc:sldLayoutChg>
        <pc:sldLayoutChg chg="add del mod replId">
          <pc:chgData name="Guest User" userId="273ed205f1804759" providerId="Windows Live" clId="Web-{17762713-CA86-401D-BF55-D8F2BC4D5632}" dt="2024-10-01T09:33:05.965" v="38"/>
          <pc:sldLayoutMkLst>
            <pc:docMk/>
            <pc:sldMasterMk cId="1960483152" sldId="2147483870"/>
            <pc:sldLayoutMk cId="3329699767" sldId="2147483874"/>
          </pc:sldLayoutMkLst>
        </pc:sldLayoutChg>
        <pc:sldLayoutChg chg="add del mod replId">
          <pc:chgData name="Guest User" userId="273ed205f1804759" providerId="Windows Live" clId="Web-{17762713-CA86-401D-BF55-D8F2BC4D5632}" dt="2024-10-01T09:33:05.965" v="38"/>
          <pc:sldLayoutMkLst>
            <pc:docMk/>
            <pc:sldMasterMk cId="1960483152" sldId="2147483870"/>
            <pc:sldLayoutMk cId="2903934022" sldId="2147483875"/>
          </pc:sldLayoutMkLst>
        </pc:sldLayoutChg>
        <pc:sldLayoutChg chg="add del mod replId">
          <pc:chgData name="Guest User" userId="273ed205f1804759" providerId="Windows Live" clId="Web-{17762713-CA86-401D-BF55-D8F2BC4D5632}" dt="2024-10-01T09:33:05.965" v="38"/>
          <pc:sldLayoutMkLst>
            <pc:docMk/>
            <pc:sldMasterMk cId="1960483152" sldId="2147483870"/>
            <pc:sldLayoutMk cId="2796814484" sldId="2147483876"/>
          </pc:sldLayoutMkLst>
        </pc:sldLayoutChg>
        <pc:sldLayoutChg chg="add del mod replId">
          <pc:chgData name="Guest User" userId="273ed205f1804759" providerId="Windows Live" clId="Web-{17762713-CA86-401D-BF55-D8F2BC4D5632}" dt="2024-10-01T09:33:05.965" v="38"/>
          <pc:sldLayoutMkLst>
            <pc:docMk/>
            <pc:sldMasterMk cId="1960483152" sldId="2147483870"/>
            <pc:sldLayoutMk cId="1342163331" sldId="2147483877"/>
          </pc:sldLayoutMkLst>
        </pc:sldLayoutChg>
        <pc:sldLayoutChg chg="add del mod replId">
          <pc:chgData name="Guest User" userId="273ed205f1804759" providerId="Windows Live" clId="Web-{17762713-CA86-401D-BF55-D8F2BC4D5632}" dt="2024-10-01T09:33:05.965" v="38"/>
          <pc:sldLayoutMkLst>
            <pc:docMk/>
            <pc:sldMasterMk cId="1960483152" sldId="2147483870"/>
            <pc:sldLayoutMk cId="3643238610" sldId="2147483878"/>
          </pc:sldLayoutMkLst>
        </pc:sldLayoutChg>
        <pc:sldLayoutChg chg="add del mod replId">
          <pc:chgData name="Guest User" userId="273ed205f1804759" providerId="Windows Live" clId="Web-{17762713-CA86-401D-BF55-D8F2BC4D5632}" dt="2024-10-01T09:33:05.965" v="38"/>
          <pc:sldLayoutMkLst>
            <pc:docMk/>
            <pc:sldMasterMk cId="1960483152" sldId="2147483870"/>
            <pc:sldLayoutMk cId="420761527" sldId="2147483879"/>
          </pc:sldLayoutMkLst>
        </pc:sldLayoutChg>
        <pc:sldLayoutChg chg="add del mod replId">
          <pc:chgData name="Guest User" userId="273ed205f1804759" providerId="Windows Live" clId="Web-{17762713-CA86-401D-BF55-D8F2BC4D5632}" dt="2024-10-01T09:33:05.965" v="38"/>
          <pc:sldLayoutMkLst>
            <pc:docMk/>
            <pc:sldMasterMk cId="1960483152" sldId="2147483870"/>
            <pc:sldLayoutMk cId="1228543224" sldId="2147483880"/>
          </pc:sldLayoutMkLst>
        </pc:sldLayoutChg>
        <pc:sldLayoutChg chg="add del mod replId">
          <pc:chgData name="Guest User" userId="273ed205f1804759" providerId="Windows Live" clId="Web-{17762713-CA86-401D-BF55-D8F2BC4D5632}" dt="2024-10-01T09:33:05.965" v="38"/>
          <pc:sldLayoutMkLst>
            <pc:docMk/>
            <pc:sldMasterMk cId="1960483152" sldId="2147483870"/>
            <pc:sldLayoutMk cId="1469916775" sldId="2147483881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3:14.621" v="39"/>
        <pc:sldMasterMkLst>
          <pc:docMk/>
          <pc:sldMasterMk cId="1357007043" sldId="2147483882"/>
        </pc:sldMasterMkLst>
        <pc:sldLayoutChg chg="add del mod replId">
          <pc:chgData name="Guest User" userId="273ed205f1804759" providerId="Windows Live" clId="Web-{17762713-CA86-401D-BF55-D8F2BC4D5632}" dt="2024-10-01T09:33:14.621" v="39"/>
          <pc:sldLayoutMkLst>
            <pc:docMk/>
            <pc:sldMasterMk cId="1357007043" sldId="2147483882"/>
            <pc:sldLayoutMk cId="2725752077" sldId="2147483883"/>
          </pc:sldLayoutMkLst>
        </pc:sldLayoutChg>
        <pc:sldLayoutChg chg="add del mod replId">
          <pc:chgData name="Guest User" userId="273ed205f1804759" providerId="Windows Live" clId="Web-{17762713-CA86-401D-BF55-D8F2BC4D5632}" dt="2024-10-01T09:33:14.621" v="39"/>
          <pc:sldLayoutMkLst>
            <pc:docMk/>
            <pc:sldMasterMk cId="1357007043" sldId="2147483882"/>
            <pc:sldLayoutMk cId="218896486" sldId="2147483884"/>
          </pc:sldLayoutMkLst>
        </pc:sldLayoutChg>
        <pc:sldLayoutChg chg="add del mod replId">
          <pc:chgData name="Guest User" userId="273ed205f1804759" providerId="Windows Live" clId="Web-{17762713-CA86-401D-BF55-D8F2BC4D5632}" dt="2024-10-01T09:33:14.621" v="39"/>
          <pc:sldLayoutMkLst>
            <pc:docMk/>
            <pc:sldMasterMk cId="1357007043" sldId="2147483882"/>
            <pc:sldLayoutMk cId="2621900228" sldId="2147483885"/>
          </pc:sldLayoutMkLst>
        </pc:sldLayoutChg>
        <pc:sldLayoutChg chg="add del mod replId">
          <pc:chgData name="Guest User" userId="273ed205f1804759" providerId="Windows Live" clId="Web-{17762713-CA86-401D-BF55-D8F2BC4D5632}" dt="2024-10-01T09:33:14.621" v="39"/>
          <pc:sldLayoutMkLst>
            <pc:docMk/>
            <pc:sldMasterMk cId="1357007043" sldId="2147483882"/>
            <pc:sldLayoutMk cId="2856401963" sldId="2147483886"/>
          </pc:sldLayoutMkLst>
        </pc:sldLayoutChg>
        <pc:sldLayoutChg chg="add del mod replId">
          <pc:chgData name="Guest User" userId="273ed205f1804759" providerId="Windows Live" clId="Web-{17762713-CA86-401D-BF55-D8F2BC4D5632}" dt="2024-10-01T09:33:14.621" v="39"/>
          <pc:sldLayoutMkLst>
            <pc:docMk/>
            <pc:sldMasterMk cId="1357007043" sldId="2147483882"/>
            <pc:sldLayoutMk cId="3688044401" sldId="2147483887"/>
          </pc:sldLayoutMkLst>
        </pc:sldLayoutChg>
        <pc:sldLayoutChg chg="add del mod replId">
          <pc:chgData name="Guest User" userId="273ed205f1804759" providerId="Windows Live" clId="Web-{17762713-CA86-401D-BF55-D8F2BC4D5632}" dt="2024-10-01T09:33:14.621" v="39"/>
          <pc:sldLayoutMkLst>
            <pc:docMk/>
            <pc:sldMasterMk cId="1357007043" sldId="2147483882"/>
            <pc:sldLayoutMk cId="1216455640" sldId="2147483888"/>
          </pc:sldLayoutMkLst>
        </pc:sldLayoutChg>
        <pc:sldLayoutChg chg="add del mod replId">
          <pc:chgData name="Guest User" userId="273ed205f1804759" providerId="Windows Live" clId="Web-{17762713-CA86-401D-BF55-D8F2BC4D5632}" dt="2024-10-01T09:33:14.621" v="39"/>
          <pc:sldLayoutMkLst>
            <pc:docMk/>
            <pc:sldMasterMk cId="1357007043" sldId="2147483882"/>
            <pc:sldLayoutMk cId="1865652381" sldId="2147483889"/>
          </pc:sldLayoutMkLst>
        </pc:sldLayoutChg>
        <pc:sldLayoutChg chg="add del mod replId">
          <pc:chgData name="Guest User" userId="273ed205f1804759" providerId="Windows Live" clId="Web-{17762713-CA86-401D-BF55-D8F2BC4D5632}" dt="2024-10-01T09:33:14.621" v="39"/>
          <pc:sldLayoutMkLst>
            <pc:docMk/>
            <pc:sldMasterMk cId="1357007043" sldId="2147483882"/>
            <pc:sldLayoutMk cId="1596970710" sldId="2147483890"/>
          </pc:sldLayoutMkLst>
        </pc:sldLayoutChg>
        <pc:sldLayoutChg chg="add del mod replId">
          <pc:chgData name="Guest User" userId="273ed205f1804759" providerId="Windows Live" clId="Web-{17762713-CA86-401D-BF55-D8F2BC4D5632}" dt="2024-10-01T09:33:14.621" v="39"/>
          <pc:sldLayoutMkLst>
            <pc:docMk/>
            <pc:sldMasterMk cId="1357007043" sldId="2147483882"/>
            <pc:sldLayoutMk cId="643199210" sldId="2147483891"/>
          </pc:sldLayoutMkLst>
        </pc:sldLayoutChg>
        <pc:sldLayoutChg chg="add del mod replId">
          <pc:chgData name="Guest User" userId="273ed205f1804759" providerId="Windows Live" clId="Web-{17762713-CA86-401D-BF55-D8F2BC4D5632}" dt="2024-10-01T09:33:14.621" v="39"/>
          <pc:sldLayoutMkLst>
            <pc:docMk/>
            <pc:sldMasterMk cId="1357007043" sldId="2147483882"/>
            <pc:sldLayoutMk cId="2873006880" sldId="2147483892"/>
          </pc:sldLayoutMkLst>
        </pc:sldLayoutChg>
        <pc:sldLayoutChg chg="add del mod replId">
          <pc:chgData name="Guest User" userId="273ed205f1804759" providerId="Windows Live" clId="Web-{17762713-CA86-401D-BF55-D8F2BC4D5632}" dt="2024-10-01T09:33:14.621" v="39"/>
          <pc:sldLayoutMkLst>
            <pc:docMk/>
            <pc:sldMasterMk cId="1357007043" sldId="2147483882"/>
            <pc:sldLayoutMk cId="2896624870" sldId="2147483893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4:18.233" v="40"/>
        <pc:sldMasterMkLst>
          <pc:docMk/>
          <pc:sldMasterMk cId="4271498510" sldId="2147483894"/>
        </pc:sldMasterMkLst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1419589148" sldId="2147483895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2691730132" sldId="2147483896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523559037" sldId="2147483897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394832589" sldId="2147483898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281198299" sldId="2147483899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1770866195" sldId="2147483900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1412103595" sldId="2147483901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555220681" sldId="2147483902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2702679090" sldId="2147483903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1523924194" sldId="2147483904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629048551" sldId="2147483905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3152875514" sldId="2147483906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41344893" sldId="2147483907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2125709289" sldId="2147483908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3994928734" sldId="2147483909"/>
          </pc:sldLayoutMkLst>
        </pc:sldLayoutChg>
        <pc:sldLayoutChg chg="add del mod replId">
          <pc:chgData name="Guest User" userId="273ed205f1804759" providerId="Windows Live" clId="Web-{17762713-CA86-401D-BF55-D8F2BC4D5632}" dt="2024-10-01T09:34:18.233" v="40"/>
          <pc:sldLayoutMkLst>
            <pc:docMk/>
            <pc:sldMasterMk cId="4271498510" sldId="2147483894"/>
            <pc:sldLayoutMk cId="3586529498" sldId="2147483910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4:29.593" v="41"/>
        <pc:sldMasterMkLst>
          <pc:docMk/>
          <pc:sldMasterMk cId="2745341979" sldId="2147483911"/>
        </pc:sldMasterMkLst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3631047539" sldId="2147483912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1622238287" sldId="2147483913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2063943865" sldId="2147483914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2629291588" sldId="2147483915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2296688989" sldId="2147483916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1685165145" sldId="2147483917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4231716873" sldId="2147483918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877296190" sldId="2147483919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611624004" sldId="2147483920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1816845716" sldId="2147483921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3593053700" sldId="2147483922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1994273721" sldId="2147483923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252035517" sldId="2147483924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106149675" sldId="2147483925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3017852887" sldId="2147483926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631635468" sldId="2147483927"/>
          </pc:sldLayoutMkLst>
        </pc:sldLayoutChg>
        <pc:sldLayoutChg chg="add del mod replId">
          <pc:chgData name="Guest User" userId="273ed205f1804759" providerId="Windows Live" clId="Web-{17762713-CA86-401D-BF55-D8F2BC4D5632}" dt="2024-10-01T09:34:29.593" v="41"/>
          <pc:sldLayoutMkLst>
            <pc:docMk/>
            <pc:sldMasterMk cId="2745341979" sldId="2147483911"/>
            <pc:sldLayoutMk cId="2666266143" sldId="2147483928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4:35.422" v="42"/>
        <pc:sldMasterMkLst>
          <pc:docMk/>
          <pc:sldMasterMk cId="3451196578" sldId="2147483929"/>
        </pc:sldMasterMkLst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4220263008" sldId="2147483930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2244811469" sldId="2147483931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2526372994" sldId="2147483932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2942016735" sldId="2147483933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675478529" sldId="2147483934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2648670615" sldId="2147483935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1806297973" sldId="2147483936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3067249559" sldId="2147483937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3450683629" sldId="2147483938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3452215773" sldId="2147483939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676788867" sldId="2147483940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1820389587" sldId="2147483941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3469513088" sldId="2147483942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3079452873" sldId="2147483943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1575073262" sldId="2147483944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1340524000" sldId="2147483945"/>
          </pc:sldLayoutMkLst>
        </pc:sldLayoutChg>
        <pc:sldLayoutChg chg="add del mod replId">
          <pc:chgData name="Guest User" userId="273ed205f1804759" providerId="Windows Live" clId="Web-{17762713-CA86-401D-BF55-D8F2BC4D5632}" dt="2024-10-01T09:34:35.422" v="42"/>
          <pc:sldLayoutMkLst>
            <pc:docMk/>
            <pc:sldMasterMk cId="3451196578" sldId="2147483929"/>
            <pc:sldLayoutMk cId="1151685414" sldId="2147483946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4:43.844" v="43"/>
        <pc:sldMasterMkLst>
          <pc:docMk/>
          <pc:sldMasterMk cId="2193151516" sldId="2147483947"/>
        </pc:sldMasterMkLst>
        <pc:sldLayoutChg chg="add del mod replId">
          <pc:chgData name="Guest User" userId="273ed205f1804759" providerId="Windows Live" clId="Web-{17762713-CA86-401D-BF55-D8F2BC4D5632}" dt="2024-10-01T09:34:43.844" v="43"/>
          <pc:sldLayoutMkLst>
            <pc:docMk/>
            <pc:sldMasterMk cId="2193151516" sldId="2147483947"/>
            <pc:sldLayoutMk cId="80078091" sldId="2147483948"/>
          </pc:sldLayoutMkLst>
        </pc:sldLayoutChg>
        <pc:sldLayoutChg chg="add del mod replId">
          <pc:chgData name="Guest User" userId="273ed205f1804759" providerId="Windows Live" clId="Web-{17762713-CA86-401D-BF55-D8F2BC4D5632}" dt="2024-10-01T09:34:43.844" v="43"/>
          <pc:sldLayoutMkLst>
            <pc:docMk/>
            <pc:sldMasterMk cId="2193151516" sldId="2147483947"/>
            <pc:sldLayoutMk cId="1755569100" sldId="2147483949"/>
          </pc:sldLayoutMkLst>
        </pc:sldLayoutChg>
        <pc:sldLayoutChg chg="add del mod replId">
          <pc:chgData name="Guest User" userId="273ed205f1804759" providerId="Windows Live" clId="Web-{17762713-CA86-401D-BF55-D8F2BC4D5632}" dt="2024-10-01T09:34:43.844" v="43"/>
          <pc:sldLayoutMkLst>
            <pc:docMk/>
            <pc:sldMasterMk cId="2193151516" sldId="2147483947"/>
            <pc:sldLayoutMk cId="791296250" sldId="2147483950"/>
          </pc:sldLayoutMkLst>
        </pc:sldLayoutChg>
        <pc:sldLayoutChg chg="add del mod replId">
          <pc:chgData name="Guest User" userId="273ed205f1804759" providerId="Windows Live" clId="Web-{17762713-CA86-401D-BF55-D8F2BC4D5632}" dt="2024-10-01T09:34:43.844" v="43"/>
          <pc:sldLayoutMkLst>
            <pc:docMk/>
            <pc:sldMasterMk cId="2193151516" sldId="2147483947"/>
            <pc:sldLayoutMk cId="2351690201" sldId="2147483951"/>
          </pc:sldLayoutMkLst>
        </pc:sldLayoutChg>
        <pc:sldLayoutChg chg="add del mod replId">
          <pc:chgData name="Guest User" userId="273ed205f1804759" providerId="Windows Live" clId="Web-{17762713-CA86-401D-BF55-D8F2BC4D5632}" dt="2024-10-01T09:34:43.844" v="43"/>
          <pc:sldLayoutMkLst>
            <pc:docMk/>
            <pc:sldMasterMk cId="2193151516" sldId="2147483947"/>
            <pc:sldLayoutMk cId="2253615097" sldId="2147483952"/>
          </pc:sldLayoutMkLst>
        </pc:sldLayoutChg>
        <pc:sldLayoutChg chg="add del mod replId">
          <pc:chgData name="Guest User" userId="273ed205f1804759" providerId="Windows Live" clId="Web-{17762713-CA86-401D-BF55-D8F2BC4D5632}" dt="2024-10-01T09:34:43.844" v="43"/>
          <pc:sldLayoutMkLst>
            <pc:docMk/>
            <pc:sldMasterMk cId="2193151516" sldId="2147483947"/>
            <pc:sldLayoutMk cId="220814417" sldId="2147483953"/>
          </pc:sldLayoutMkLst>
        </pc:sldLayoutChg>
        <pc:sldLayoutChg chg="add del mod replId">
          <pc:chgData name="Guest User" userId="273ed205f1804759" providerId="Windows Live" clId="Web-{17762713-CA86-401D-BF55-D8F2BC4D5632}" dt="2024-10-01T09:34:43.844" v="43"/>
          <pc:sldLayoutMkLst>
            <pc:docMk/>
            <pc:sldMasterMk cId="2193151516" sldId="2147483947"/>
            <pc:sldLayoutMk cId="197248228" sldId="2147483954"/>
          </pc:sldLayoutMkLst>
        </pc:sldLayoutChg>
        <pc:sldLayoutChg chg="add del mod replId">
          <pc:chgData name="Guest User" userId="273ed205f1804759" providerId="Windows Live" clId="Web-{17762713-CA86-401D-BF55-D8F2BC4D5632}" dt="2024-10-01T09:34:43.844" v="43"/>
          <pc:sldLayoutMkLst>
            <pc:docMk/>
            <pc:sldMasterMk cId="2193151516" sldId="2147483947"/>
            <pc:sldLayoutMk cId="1407855313" sldId="2147483955"/>
          </pc:sldLayoutMkLst>
        </pc:sldLayoutChg>
        <pc:sldLayoutChg chg="add del mod replId">
          <pc:chgData name="Guest User" userId="273ed205f1804759" providerId="Windows Live" clId="Web-{17762713-CA86-401D-BF55-D8F2BC4D5632}" dt="2024-10-01T09:34:43.844" v="43"/>
          <pc:sldLayoutMkLst>
            <pc:docMk/>
            <pc:sldMasterMk cId="2193151516" sldId="2147483947"/>
            <pc:sldLayoutMk cId="2016831211" sldId="2147483956"/>
          </pc:sldLayoutMkLst>
        </pc:sldLayoutChg>
        <pc:sldLayoutChg chg="add del mod replId">
          <pc:chgData name="Guest User" userId="273ed205f1804759" providerId="Windows Live" clId="Web-{17762713-CA86-401D-BF55-D8F2BC4D5632}" dt="2024-10-01T09:34:43.844" v="43"/>
          <pc:sldLayoutMkLst>
            <pc:docMk/>
            <pc:sldMasterMk cId="2193151516" sldId="2147483947"/>
            <pc:sldLayoutMk cId="2527509104" sldId="2147483957"/>
          </pc:sldLayoutMkLst>
        </pc:sldLayoutChg>
        <pc:sldLayoutChg chg="add del mod replId">
          <pc:chgData name="Guest User" userId="273ed205f1804759" providerId="Windows Live" clId="Web-{17762713-CA86-401D-BF55-D8F2BC4D5632}" dt="2024-10-01T09:34:43.844" v="43"/>
          <pc:sldLayoutMkLst>
            <pc:docMk/>
            <pc:sldMasterMk cId="2193151516" sldId="2147483947"/>
            <pc:sldLayoutMk cId="351711072" sldId="2147483958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5:00.266" v="44"/>
        <pc:sldMasterMkLst>
          <pc:docMk/>
          <pc:sldMasterMk cId="3138277785" sldId="2147483959"/>
        </pc:sldMasterMkLst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597009765" sldId="2147483960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4239620892" sldId="2147483961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1138454745" sldId="2147483962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805551859" sldId="2147483963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4218211172" sldId="2147483964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4238089244" sldId="2147483965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1647131730" sldId="2147483966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218303400" sldId="2147483967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2162403047" sldId="2147483968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3242997513" sldId="2147483969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381433788" sldId="2147483970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338184810" sldId="2147483971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183069565" sldId="2147483972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676549" sldId="2147483973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3871999120" sldId="2147483974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398626785" sldId="2147483975"/>
          </pc:sldLayoutMkLst>
        </pc:sldLayoutChg>
        <pc:sldLayoutChg chg="add del mod replId">
          <pc:chgData name="Guest User" userId="273ed205f1804759" providerId="Windows Live" clId="Web-{17762713-CA86-401D-BF55-D8F2BC4D5632}" dt="2024-10-01T09:35:00.266" v="44"/>
          <pc:sldLayoutMkLst>
            <pc:docMk/>
            <pc:sldMasterMk cId="3138277785" sldId="2147483959"/>
            <pc:sldLayoutMk cId="3830328798" sldId="2147483976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5:04.048" v="45"/>
        <pc:sldMasterMkLst>
          <pc:docMk/>
          <pc:sldMasterMk cId="1133700335" sldId="2147483977"/>
        </pc:sldMasterMkLst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232720643" sldId="2147483978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70970738" sldId="2147483979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1774537396" sldId="2147483980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3983966161" sldId="2147483981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2381666273" sldId="2147483982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1378177951" sldId="2147483983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4090745463" sldId="2147483984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2217653538" sldId="2147483985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262520129" sldId="2147483986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2689006580" sldId="2147483987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1872794330" sldId="2147483988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2133900890" sldId="2147483989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693618632" sldId="2147483990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3591194793" sldId="2147483991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3379457062" sldId="2147483992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711436000" sldId="2147483993"/>
          </pc:sldLayoutMkLst>
        </pc:sldLayoutChg>
        <pc:sldLayoutChg chg="add del mod replId">
          <pc:chgData name="Guest User" userId="273ed205f1804759" providerId="Windows Live" clId="Web-{17762713-CA86-401D-BF55-D8F2BC4D5632}" dt="2024-10-01T09:35:04.048" v="45"/>
          <pc:sldLayoutMkLst>
            <pc:docMk/>
            <pc:sldMasterMk cId="1133700335" sldId="2147483977"/>
            <pc:sldLayoutMk cId="345594634" sldId="2147483994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5:07.079" v="46"/>
        <pc:sldMasterMkLst>
          <pc:docMk/>
          <pc:sldMasterMk cId="3685484351" sldId="2147483995"/>
        </pc:sldMasterMkLst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3121586079" sldId="2147483996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4210919657" sldId="2147483997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3540796938" sldId="2147483998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3365464658" sldId="2147483999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3728400190" sldId="2147484000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393954031" sldId="2147484001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1353282079" sldId="2147484002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1562981860" sldId="2147484003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564246849" sldId="2147484004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2178047450" sldId="2147484005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3272895397" sldId="2147484006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1378960458" sldId="2147484007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2673827127" sldId="2147484008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914376579" sldId="2147484009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1168002124" sldId="2147484010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897229963" sldId="2147484011"/>
          </pc:sldLayoutMkLst>
        </pc:sldLayoutChg>
        <pc:sldLayoutChg chg="add del mod replId">
          <pc:chgData name="Guest User" userId="273ed205f1804759" providerId="Windows Live" clId="Web-{17762713-CA86-401D-BF55-D8F2BC4D5632}" dt="2024-10-01T09:35:07.079" v="46"/>
          <pc:sldLayoutMkLst>
            <pc:docMk/>
            <pc:sldMasterMk cId="3685484351" sldId="2147483995"/>
            <pc:sldLayoutMk cId="1801843208" sldId="2147484012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5:10.001" v="47"/>
        <pc:sldMasterMkLst>
          <pc:docMk/>
          <pc:sldMasterMk cId="4150279333" sldId="2147484013"/>
        </pc:sldMasterMkLst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1306326274" sldId="2147484014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3665492624" sldId="2147484015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3504807293" sldId="2147484016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3070244828" sldId="2147484017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2842632547" sldId="2147484018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3747249169" sldId="2147484019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2387756617" sldId="2147484020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1769385869" sldId="2147484021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2400867352" sldId="2147484022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3511268442" sldId="2147484023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3999293282" sldId="2147484024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1969326323" sldId="2147484025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4019704400" sldId="2147484026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3555958402" sldId="2147484027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2912303284" sldId="2147484028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4176123195" sldId="2147484029"/>
          </pc:sldLayoutMkLst>
        </pc:sldLayoutChg>
        <pc:sldLayoutChg chg="add del mod replId">
          <pc:chgData name="Guest User" userId="273ed205f1804759" providerId="Windows Live" clId="Web-{17762713-CA86-401D-BF55-D8F2BC4D5632}" dt="2024-10-01T09:35:10.001" v="47"/>
          <pc:sldLayoutMkLst>
            <pc:docMk/>
            <pc:sldMasterMk cId="4150279333" sldId="2147484013"/>
            <pc:sldLayoutMk cId="3243240652" sldId="2147484030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6:15.816" v="48"/>
        <pc:sldMasterMkLst>
          <pc:docMk/>
          <pc:sldMasterMk cId="420139779" sldId="2147484031"/>
        </pc:sldMasterMkLst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3061436256" sldId="2147484032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308155263" sldId="2147484033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3660537213" sldId="2147484034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3775123120" sldId="2147484035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1213757364" sldId="2147484036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2312455469" sldId="2147484037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341633720" sldId="2147484038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1771895442" sldId="2147484039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3444941769" sldId="2147484040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1980475934" sldId="2147484041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3600277345" sldId="2147484042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3308820846" sldId="2147484043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3241082134" sldId="2147484044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2254156110" sldId="2147484045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3519602479" sldId="2147484046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2208834293" sldId="2147484047"/>
          </pc:sldLayoutMkLst>
        </pc:sldLayoutChg>
        <pc:sldLayoutChg chg="add del mod replId">
          <pc:chgData name="Guest User" userId="273ed205f1804759" providerId="Windows Live" clId="Web-{17762713-CA86-401D-BF55-D8F2BC4D5632}" dt="2024-10-01T09:36:15.816" v="48"/>
          <pc:sldLayoutMkLst>
            <pc:docMk/>
            <pc:sldMasterMk cId="420139779" sldId="2147484031"/>
            <pc:sldLayoutMk cId="1840067727" sldId="2147484048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36:19.832" v="49"/>
        <pc:sldMasterMkLst>
          <pc:docMk/>
          <pc:sldMasterMk cId="640064324" sldId="2147484049"/>
        </pc:sldMasterMkLst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3745256622" sldId="2147484050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2920637757" sldId="2147484051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1715857442" sldId="2147484052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913521098" sldId="2147484053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3044283403" sldId="2147484054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3222329265" sldId="2147484055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2845550172" sldId="2147484056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4199890135" sldId="2147484057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2037225290" sldId="2147484058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2283130058" sldId="2147484059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3050486521" sldId="2147484060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2930515702" sldId="2147484061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32695894" sldId="2147484062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985368859" sldId="2147484063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675239673" sldId="2147484064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2971013910" sldId="2147484065"/>
          </pc:sldLayoutMkLst>
        </pc:sldLayoutChg>
        <pc:sldLayoutChg chg="add del mod replId">
          <pc:chgData name="Guest User" userId="273ed205f1804759" providerId="Windows Live" clId="Web-{17762713-CA86-401D-BF55-D8F2BC4D5632}" dt="2024-10-01T09:36:19.832" v="49"/>
          <pc:sldLayoutMkLst>
            <pc:docMk/>
            <pc:sldMasterMk cId="640064324" sldId="2147484049"/>
            <pc:sldLayoutMk cId="2109116721" sldId="2147484066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42:38.395" v="78"/>
        <pc:sldMasterMkLst>
          <pc:docMk/>
          <pc:sldMasterMk cId="2215660241" sldId="2147484067"/>
        </pc:sldMasterMkLst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3041880377" sldId="2147484068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1775391395" sldId="2147484069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2057882119" sldId="2147484070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4286596495" sldId="2147484071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1340439923" sldId="2147484072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1537815255" sldId="2147484073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1810612149" sldId="2147484074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718420076" sldId="2147484075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1935856691" sldId="2147484076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220601091" sldId="2147484077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1790650909" sldId="2147484078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1065890152" sldId="2147484079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2275964610" sldId="2147484080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3760490737" sldId="2147484081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4268899099" sldId="2147484082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3685480430" sldId="2147484083"/>
          </pc:sldLayoutMkLst>
        </pc:sldLayoutChg>
        <pc:sldLayoutChg chg="add del mod replId">
          <pc:chgData name="Guest User" userId="273ed205f1804759" providerId="Windows Live" clId="Web-{17762713-CA86-401D-BF55-D8F2BC4D5632}" dt="2024-10-01T09:42:38.395" v="78"/>
          <pc:sldLayoutMkLst>
            <pc:docMk/>
            <pc:sldMasterMk cId="2215660241" sldId="2147484067"/>
            <pc:sldLayoutMk cId="2740665245" sldId="2147484084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49:33.240" v="89"/>
        <pc:sldMasterMkLst>
          <pc:docMk/>
          <pc:sldMasterMk cId="965484874" sldId="2147484085"/>
        </pc:sldMasterMkLst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2106896625" sldId="2147484086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2162753606" sldId="2147484087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1597376041" sldId="2147484088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1889378182" sldId="2147484089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26022761" sldId="2147484090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370139536" sldId="2147484091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88568411" sldId="2147484092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1750820086" sldId="2147484093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1768399868" sldId="2147484094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2860547718" sldId="2147484095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4073029860" sldId="2147484096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2984981416" sldId="2147484097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3143549209" sldId="2147484098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3187901049" sldId="2147484099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4285312259" sldId="2147484100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48580883" sldId="2147484101"/>
          </pc:sldLayoutMkLst>
        </pc:sldLayoutChg>
        <pc:sldLayoutChg chg="add del mod replId">
          <pc:chgData name="Guest User" userId="273ed205f1804759" providerId="Windows Live" clId="Web-{17762713-CA86-401D-BF55-D8F2BC4D5632}" dt="2024-10-01T09:49:33.240" v="89"/>
          <pc:sldLayoutMkLst>
            <pc:docMk/>
            <pc:sldMasterMk cId="965484874" sldId="2147484085"/>
            <pc:sldLayoutMk cId="1345948782" sldId="2147484102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49:45.553" v="90"/>
        <pc:sldMasterMkLst>
          <pc:docMk/>
          <pc:sldMasterMk cId="4011090762" sldId="2147484103"/>
        </pc:sldMasterMkLst>
        <pc:sldLayoutChg chg="add del mod replId">
          <pc:chgData name="Guest User" userId="273ed205f1804759" providerId="Windows Live" clId="Web-{17762713-CA86-401D-BF55-D8F2BC4D5632}" dt="2024-10-01T09:49:45.553" v="90"/>
          <pc:sldLayoutMkLst>
            <pc:docMk/>
            <pc:sldMasterMk cId="4011090762" sldId="2147484103"/>
            <pc:sldLayoutMk cId="2746551073" sldId="2147484104"/>
          </pc:sldLayoutMkLst>
        </pc:sldLayoutChg>
        <pc:sldLayoutChg chg="add del mod replId">
          <pc:chgData name="Guest User" userId="273ed205f1804759" providerId="Windows Live" clId="Web-{17762713-CA86-401D-BF55-D8F2BC4D5632}" dt="2024-10-01T09:49:45.553" v="90"/>
          <pc:sldLayoutMkLst>
            <pc:docMk/>
            <pc:sldMasterMk cId="4011090762" sldId="2147484103"/>
            <pc:sldLayoutMk cId="2859729814" sldId="2147484105"/>
          </pc:sldLayoutMkLst>
        </pc:sldLayoutChg>
        <pc:sldLayoutChg chg="add del mod replId">
          <pc:chgData name="Guest User" userId="273ed205f1804759" providerId="Windows Live" clId="Web-{17762713-CA86-401D-BF55-D8F2BC4D5632}" dt="2024-10-01T09:49:45.553" v="90"/>
          <pc:sldLayoutMkLst>
            <pc:docMk/>
            <pc:sldMasterMk cId="4011090762" sldId="2147484103"/>
            <pc:sldLayoutMk cId="2601634745" sldId="2147484106"/>
          </pc:sldLayoutMkLst>
        </pc:sldLayoutChg>
        <pc:sldLayoutChg chg="add del mod replId">
          <pc:chgData name="Guest User" userId="273ed205f1804759" providerId="Windows Live" clId="Web-{17762713-CA86-401D-BF55-D8F2BC4D5632}" dt="2024-10-01T09:49:45.553" v="90"/>
          <pc:sldLayoutMkLst>
            <pc:docMk/>
            <pc:sldMasterMk cId="4011090762" sldId="2147484103"/>
            <pc:sldLayoutMk cId="38896013" sldId="2147484107"/>
          </pc:sldLayoutMkLst>
        </pc:sldLayoutChg>
        <pc:sldLayoutChg chg="add del mod replId">
          <pc:chgData name="Guest User" userId="273ed205f1804759" providerId="Windows Live" clId="Web-{17762713-CA86-401D-BF55-D8F2BC4D5632}" dt="2024-10-01T09:49:45.553" v="90"/>
          <pc:sldLayoutMkLst>
            <pc:docMk/>
            <pc:sldMasterMk cId="4011090762" sldId="2147484103"/>
            <pc:sldLayoutMk cId="1331407587" sldId="2147484108"/>
          </pc:sldLayoutMkLst>
        </pc:sldLayoutChg>
        <pc:sldLayoutChg chg="add del mod replId">
          <pc:chgData name="Guest User" userId="273ed205f1804759" providerId="Windows Live" clId="Web-{17762713-CA86-401D-BF55-D8F2BC4D5632}" dt="2024-10-01T09:49:45.553" v="90"/>
          <pc:sldLayoutMkLst>
            <pc:docMk/>
            <pc:sldMasterMk cId="4011090762" sldId="2147484103"/>
            <pc:sldLayoutMk cId="3794936319" sldId="2147484109"/>
          </pc:sldLayoutMkLst>
        </pc:sldLayoutChg>
        <pc:sldLayoutChg chg="add del mod replId">
          <pc:chgData name="Guest User" userId="273ed205f1804759" providerId="Windows Live" clId="Web-{17762713-CA86-401D-BF55-D8F2BC4D5632}" dt="2024-10-01T09:49:45.553" v="90"/>
          <pc:sldLayoutMkLst>
            <pc:docMk/>
            <pc:sldMasterMk cId="4011090762" sldId="2147484103"/>
            <pc:sldLayoutMk cId="1258638572" sldId="2147484110"/>
          </pc:sldLayoutMkLst>
        </pc:sldLayoutChg>
        <pc:sldLayoutChg chg="add del mod replId">
          <pc:chgData name="Guest User" userId="273ed205f1804759" providerId="Windows Live" clId="Web-{17762713-CA86-401D-BF55-D8F2BC4D5632}" dt="2024-10-01T09:49:45.553" v="90"/>
          <pc:sldLayoutMkLst>
            <pc:docMk/>
            <pc:sldMasterMk cId="4011090762" sldId="2147484103"/>
            <pc:sldLayoutMk cId="3067085995" sldId="2147484111"/>
          </pc:sldLayoutMkLst>
        </pc:sldLayoutChg>
        <pc:sldLayoutChg chg="add del mod replId">
          <pc:chgData name="Guest User" userId="273ed205f1804759" providerId="Windows Live" clId="Web-{17762713-CA86-401D-BF55-D8F2BC4D5632}" dt="2024-10-01T09:49:45.553" v="90"/>
          <pc:sldLayoutMkLst>
            <pc:docMk/>
            <pc:sldMasterMk cId="4011090762" sldId="2147484103"/>
            <pc:sldLayoutMk cId="1526543177" sldId="2147484112"/>
          </pc:sldLayoutMkLst>
        </pc:sldLayoutChg>
        <pc:sldLayoutChg chg="add del mod replId">
          <pc:chgData name="Guest User" userId="273ed205f1804759" providerId="Windows Live" clId="Web-{17762713-CA86-401D-BF55-D8F2BC4D5632}" dt="2024-10-01T09:49:45.553" v="90"/>
          <pc:sldLayoutMkLst>
            <pc:docMk/>
            <pc:sldMasterMk cId="4011090762" sldId="2147484103"/>
            <pc:sldLayoutMk cId="644128461" sldId="2147484113"/>
          </pc:sldLayoutMkLst>
        </pc:sldLayoutChg>
        <pc:sldLayoutChg chg="add del mod replId">
          <pc:chgData name="Guest User" userId="273ed205f1804759" providerId="Windows Live" clId="Web-{17762713-CA86-401D-BF55-D8F2BC4D5632}" dt="2024-10-01T09:49:45.553" v="90"/>
          <pc:sldLayoutMkLst>
            <pc:docMk/>
            <pc:sldMasterMk cId="4011090762" sldId="2147484103"/>
            <pc:sldLayoutMk cId="199862916" sldId="2147484114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49:52.194" v="91"/>
        <pc:sldMasterMkLst>
          <pc:docMk/>
          <pc:sldMasterMk cId="3766852890" sldId="2147484115"/>
        </pc:sldMasterMkLst>
        <pc:sldLayoutChg chg="add del mod replId">
          <pc:chgData name="Guest User" userId="273ed205f1804759" providerId="Windows Live" clId="Web-{17762713-CA86-401D-BF55-D8F2BC4D5632}" dt="2024-10-01T09:49:52.194" v="91"/>
          <pc:sldLayoutMkLst>
            <pc:docMk/>
            <pc:sldMasterMk cId="3766852890" sldId="2147484115"/>
            <pc:sldLayoutMk cId="3330248213" sldId="2147484116"/>
          </pc:sldLayoutMkLst>
        </pc:sldLayoutChg>
        <pc:sldLayoutChg chg="add del mod replId">
          <pc:chgData name="Guest User" userId="273ed205f1804759" providerId="Windows Live" clId="Web-{17762713-CA86-401D-BF55-D8F2BC4D5632}" dt="2024-10-01T09:49:52.194" v="91"/>
          <pc:sldLayoutMkLst>
            <pc:docMk/>
            <pc:sldMasterMk cId="3766852890" sldId="2147484115"/>
            <pc:sldLayoutMk cId="3804039582" sldId="2147484117"/>
          </pc:sldLayoutMkLst>
        </pc:sldLayoutChg>
        <pc:sldLayoutChg chg="add del mod replId">
          <pc:chgData name="Guest User" userId="273ed205f1804759" providerId="Windows Live" clId="Web-{17762713-CA86-401D-BF55-D8F2BC4D5632}" dt="2024-10-01T09:49:52.194" v="91"/>
          <pc:sldLayoutMkLst>
            <pc:docMk/>
            <pc:sldMasterMk cId="3766852890" sldId="2147484115"/>
            <pc:sldLayoutMk cId="3283897897" sldId="2147484118"/>
          </pc:sldLayoutMkLst>
        </pc:sldLayoutChg>
        <pc:sldLayoutChg chg="add del mod replId">
          <pc:chgData name="Guest User" userId="273ed205f1804759" providerId="Windows Live" clId="Web-{17762713-CA86-401D-BF55-D8F2BC4D5632}" dt="2024-10-01T09:49:52.194" v="91"/>
          <pc:sldLayoutMkLst>
            <pc:docMk/>
            <pc:sldMasterMk cId="3766852890" sldId="2147484115"/>
            <pc:sldLayoutMk cId="3093430688" sldId="2147484119"/>
          </pc:sldLayoutMkLst>
        </pc:sldLayoutChg>
        <pc:sldLayoutChg chg="add del mod replId">
          <pc:chgData name="Guest User" userId="273ed205f1804759" providerId="Windows Live" clId="Web-{17762713-CA86-401D-BF55-D8F2BC4D5632}" dt="2024-10-01T09:49:52.194" v="91"/>
          <pc:sldLayoutMkLst>
            <pc:docMk/>
            <pc:sldMasterMk cId="3766852890" sldId="2147484115"/>
            <pc:sldLayoutMk cId="3763407565" sldId="2147484120"/>
          </pc:sldLayoutMkLst>
        </pc:sldLayoutChg>
        <pc:sldLayoutChg chg="add del mod replId">
          <pc:chgData name="Guest User" userId="273ed205f1804759" providerId="Windows Live" clId="Web-{17762713-CA86-401D-BF55-D8F2BC4D5632}" dt="2024-10-01T09:49:52.194" v="91"/>
          <pc:sldLayoutMkLst>
            <pc:docMk/>
            <pc:sldMasterMk cId="3766852890" sldId="2147484115"/>
            <pc:sldLayoutMk cId="894910656" sldId="2147484121"/>
          </pc:sldLayoutMkLst>
        </pc:sldLayoutChg>
        <pc:sldLayoutChg chg="add del mod replId">
          <pc:chgData name="Guest User" userId="273ed205f1804759" providerId="Windows Live" clId="Web-{17762713-CA86-401D-BF55-D8F2BC4D5632}" dt="2024-10-01T09:49:52.194" v="91"/>
          <pc:sldLayoutMkLst>
            <pc:docMk/>
            <pc:sldMasterMk cId="3766852890" sldId="2147484115"/>
            <pc:sldLayoutMk cId="4242723739" sldId="2147484122"/>
          </pc:sldLayoutMkLst>
        </pc:sldLayoutChg>
        <pc:sldLayoutChg chg="add del mod replId">
          <pc:chgData name="Guest User" userId="273ed205f1804759" providerId="Windows Live" clId="Web-{17762713-CA86-401D-BF55-D8F2BC4D5632}" dt="2024-10-01T09:49:52.194" v="91"/>
          <pc:sldLayoutMkLst>
            <pc:docMk/>
            <pc:sldMasterMk cId="3766852890" sldId="2147484115"/>
            <pc:sldLayoutMk cId="154541314" sldId="2147484123"/>
          </pc:sldLayoutMkLst>
        </pc:sldLayoutChg>
        <pc:sldLayoutChg chg="add del mod replId">
          <pc:chgData name="Guest User" userId="273ed205f1804759" providerId="Windows Live" clId="Web-{17762713-CA86-401D-BF55-D8F2BC4D5632}" dt="2024-10-01T09:49:52.194" v="91"/>
          <pc:sldLayoutMkLst>
            <pc:docMk/>
            <pc:sldMasterMk cId="3766852890" sldId="2147484115"/>
            <pc:sldLayoutMk cId="1636606906" sldId="2147484124"/>
          </pc:sldLayoutMkLst>
        </pc:sldLayoutChg>
        <pc:sldLayoutChg chg="add del mod replId">
          <pc:chgData name="Guest User" userId="273ed205f1804759" providerId="Windows Live" clId="Web-{17762713-CA86-401D-BF55-D8F2BC4D5632}" dt="2024-10-01T09:49:52.194" v="91"/>
          <pc:sldLayoutMkLst>
            <pc:docMk/>
            <pc:sldMasterMk cId="3766852890" sldId="2147484115"/>
            <pc:sldLayoutMk cId="1976168251" sldId="2147484125"/>
          </pc:sldLayoutMkLst>
        </pc:sldLayoutChg>
        <pc:sldLayoutChg chg="add del mod replId">
          <pc:chgData name="Guest User" userId="273ed205f1804759" providerId="Windows Live" clId="Web-{17762713-CA86-401D-BF55-D8F2BC4D5632}" dt="2024-10-01T09:49:52.194" v="91"/>
          <pc:sldLayoutMkLst>
            <pc:docMk/>
            <pc:sldMasterMk cId="3766852890" sldId="2147484115"/>
            <pc:sldLayoutMk cId="4635687" sldId="2147484126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50:00.866" v="92"/>
        <pc:sldMasterMkLst>
          <pc:docMk/>
          <pc:sldMasterMk cId="1601616106" sldId="2147484127"/>
        </pc:sldMasterMkLst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1804952836" sldId="2147484128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2123725423" sldId="2147484129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898260745" sldId="2147484130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3437521528" sldId="2147484131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225314937" sldId="2147484132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650304046" sldId="2147484133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1218079699" sldId="2147484134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3922709286" sldId="2147484135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515824645" sldId="2147484136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3133781721" sldId="2147484137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1371632013" sldId="2147484138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3283105769" sldId="2147484139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3989180718" sldId="2147484140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214643488" sldId="2147484141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2144356526" sldId="2147484142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1828204374" sldId="2147484143"/>
          </pc:sldLayoutMkLst>
        </pc:sldLayoutChg>
        <pc:sldLayoutChg chg="add del mod replId">
          <pc:chgData name="Guest User" userId="273ed205f1804759" providerId="Windows Live" clId="Web-{17762713-CA86-401D-BF55-D8F2BC4D5632}" dt="2024-10-01T09:50:00.866" v="92"/>
          <pc:sldLayoutMkLst>
            <pc:docMk/>
            <pc:sldMasterMk cId="1601616106" sldId="2147484127"/>
            <pc:sldLayoutMk cId="191369417" sldId="2147484144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50:16.445" v="93"/>
        <pc:sldMasterMkLst>
          <pc:docMk/>
          <pc:sldMasterMk cId="4232832098" sldId="2147484145"/>
        </pc:sldMasterMkLst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387781113" sldId="2147484146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34048574" sldId="2147484147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1807689707" sldId="2147484148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1284941822" sldId="2147484149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2112226644" sldId="2147484150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3613614695" sldId="2147484151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1765714225" sldId="2147484152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2110449138" sldId="2147484153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305377310" sldId="2147484154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2023195010" sldId="2147484155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3760975290" sldId="2147484156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3277189750" sldId="2147484157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2870605743" sldId="2147484158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2395698891" sldId="2147484159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1584462983" sldId="2147484160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1026510903" sldId="2147484161"/>
          </pc:sldLayoutMkLst>
        </pc:sldLayoutChg>
        <pc:sldLayoutChg chg="add del mod replId">
          <pc:chgData name="Guest User" userId="273ed205f1804759" providerId="Windows Live" clId="Web-{17762713-CA86-401D-BF55-D8F2BC4D5632}" dt="2024-10-01T09:50:16.445" v="93"/>
          <pc:sldLayoutMkLst>
            <pc:docMk/>
            <pc:sldMasterMk cId="4232832098" sldId="2147484145"/>
            <pc:sldLayoutMk cId="564093869" sldId="2147484162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54:36.534" v="167"/>
        <pc:sldMasterMkLst>
          <pc:docMk/>
          <pc:sldMasterMk cId="1004941285" sldId="2147484163"/>
        </pc:sldMasterMkLst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122571486" sldId="2147484164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3930296393" sldId="2147484165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2376274748" sldId="2147484166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3644714914" sldId="2147484167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2314626429" sldId="2147484168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2511027681" sldId="2147484169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66725038" sldId="2147484170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2066627224" sldId="2147484171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2352254659" sldId="2147484172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1938862453" sldId="2147484173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1896305850" sldId="2147484174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2556599222" sldId="2147484175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1864454571" sldId="2147484176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2107289189" sldId="2147484177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653152003" sldId="2147484178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1700003605" sldId="2147484179"/>
          </pc:sldLayoutMkLst>
        </pc:sldLayoutChg>
        <pc:sldLayoutChg chg="add del mod replId">
          <pc:chgData name="Guest User" userId="273ed205f1804759" providerId="Windows Live" clId="Web-{17762713-CA86-401D-BF55-D8F2BC4D5632}" dt="2024-10-01T09:54:36.534" v="167"/>
          <pc:sldLayoutMkLst>
            <pc:docMk/>
            <pc:sldMasterMk cId="1004941285" sldId="2147484163"/>
            <pc:sldLayoutMk cId="4224948920" sldId="2147484180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54:49.659" v="168"/>
        <pc:sldMasterMkLst>
          <pc:docMk/>
          <pc:sldMasterMk cId="2040058898" sldId="2147484181"/>
        </pc:sldMasterMkLst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2528500144" sldId="2147484182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2322771744" sldId="2147484183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4267006925" sldId="2147484184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784517696" sldId="2147484185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4049671700" sldId="2147484186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3819497440" sldId="2147484187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3029714948" sldId="2147484188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2197058766" sldId="2147484189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1533475131" sldId="2147484190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1024333996" sldId="2147484191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1405332559" sldId="2147484192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238001532" sldId="2147484193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2866854305" sldId="2147484194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1307523296" sldId="2147484195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1828481077" sldId="2147484196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3701702163" sldId="2147484197"/>
          </pc:sldLayoutMkLst>
        </pc:sldLayoutChg>
        <pc:sldLayoutChg chg="add del mod replId">
          <pc:chgData name="Guest User" userId="273ed205f1804759" providerId="Windows Live" clId="Web-{17762713-CA86-401D-BF55-D8F2BC4D5632}" dt="2024-10-01T09:54:49.659" v="168"/>
          <pc:sldLayoutMkLst>
            <pc:docMk/>
            <pc:sldMasterMk cId="2040058898" sldId="2147484181"/>
            <pc:sldLayoutMk cId="4043712231" sldId="2147484198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55:03.707" v="169"/>
        <pc:sldMasterMkLst>
          <pc:docMk/>
          <pc:sldMasterMk cId="1732804062" sldId="2147484199"/>
        </pc:sldMasterMkLst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1676542704" sldId="2147484200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1173530094" sldId="2147484201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1833311555" sldId="2147484202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2316189191" sldId="2147484203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472759630" sldId="2147484204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2988262234" sldId="2147484205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2103798832" sldId="2147484206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2272699017" sldId="2147484207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1517216771" sldId="2147484208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3558017992" sldId="2147484209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2087356060" sldId="2147484210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546791909" sldId="2147484211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3445216089" sldId="2147484212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336364177" sldId="2147484213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1771169022" sldId="2147484214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4251551911" sldId="2147484215"/>
          </pc:sldLayoutMkLst>
        </pc:sldLayoutChg>
        <pc:sldLayoutChg chg="add del mod replId">
          <pc:chgData name="Guest User" userId="273ed205f1804759" providerId="Windows Live" clId="Web-{17762713-CA86-401D-BF55-D8F2BC4D5632}" dt="2024-10-01T09:55:03.707" v="169"/>
          <pc:sldLayoutMkLst>
            <pc:docMk/>
            <pc:sldMasterMk cId="1732804062" sldId="2147484199"/>
            <pc:sldLayoutMk cId="1822153254" sldId="2147484216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55:09.613" v="170"/>
        <pc:sldMasterMkLst>
          <pc:docMk/>
          <pc:sldMasterMk cId="4199863655" sldId="2147484217"/>
        </pc:sldMasterMkLst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252558688" sldId="2147484218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3014597262" sldId="2147484219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344343033" sldId="2147484220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1903152893" sldId="2147484221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3842164103" sldId="2147484222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1871171348" sldId="2147484223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3280930549" sldId="2147484224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3955470733" sldId="2147484225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3188353091" sldId="2147484226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133559218" sldId="2147484227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2945226294" sldId="2147484228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1435509914" sldId="2147484229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3867426729" sldId="2147484230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1822537255" sldId="2147484231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3679257455" sldId="2147484232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4174173922" sldId="2147484233"/>
          </pc:sldLayoutMkLst>
        </pc:sldLayoutChg>
        <pc:sldLayoutChg chg="add del mod replId">
          <pc:chgData name="Guest User" userId="273ed205f1804759" providerId="Windows Live" clId="Web-{17762713-CA86-401D-BF55-D8F2BC4D5632}" dt="2024-10-01T09:55:09.613" v="170"/>
          <pc:sldLayoutMkLst>
            <pc:docMk/>
            <pc:sldMasterMk cId="4199863655" sldId="2147484217"/>
            <pc:sldLayoutMk cId="1817619885" sldId="2147484234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55:12.723" v="171"/>
        <pc:sldMasterMkLst>
          <pc:docMk/>
          <pc:sldMasterMk cId="1129178172" sldId="2147484235"/>
        </pc:sldMasterMkLst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2207459774" sldId="2147484236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1266523941" sldId="2147484237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1376436627" sldId="2147484238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1368473970" sldId="2147484239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3473775379" sldId="2147484240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1551040110" sldId="2147484241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892563696" sldId="2147484242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2686662120" sldId="2147484243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2450257916" sldId="2147484244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2132192838" sldId="2147484245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4175976693" sldId="2147484246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2130110969" sldId="2147484247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3672860631" sldId="2147484248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2644751115" sldId="2147484249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1840123360" sldId="2147484250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114632051" sldId="2147484251"/>
          </pc:sldLayoutMkLst>
        </pc:sldLayoutChg>
        <pc:sldLayoutChg chg="add del mod replId">
          <pc:chgData name="Guest User" userId="273ed205f1804759" providerId="Windows Live" clId="Web-{17762713-CA86-401D-BF55-D8F2BC4D5632}" dt="2024-10-01T09:55:12.723" v="171"/>
          <pc:sldLayoutMkLst>
            <pc:docMk/>
            <pc:sldMasterMk cId="1129178172" sldId="2147484235"/>
            <pc:sldLayoutMk cId="265040738" sldId="2147484252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55:16.520" v="172"/>
        <pc:sldMasterMkLst>
          <pc:docMk/>
          <pc:sldMasterMk cId="3410604806" sldId="2147484253"/>
        </pc:sldMasterMkLst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1587739863" sldId="2147484254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3443990574" sldId="2147484255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79028356" sldId="2147484256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524149300" sldId="2147484257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1008183677" sldId="2147484258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2396396113" sldId="2147484259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1734264290" sldId="2147484260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3025961616" sldId="2147484261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4063103400" sldId="2147484262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2424065242" sldId="2147484263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3173978516" sldId="2147484264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47509919" sldId="2147484265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1064560817" sldId="2147484266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3556611417" sldId="2147484267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2188948321" sldId="2147484268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3104927213" sldId="2147484269"/>
          </pc:sldLayoutMkLst>
        </pc:sldLayoutChg>
        <pc:sldLayoutChg chg="add del mod replId">
          <pc:chgData name="Guest User" userId="273ed205f1804759" providerId="Windows Live" clId="Web-{17762713-CA86-401D-BF55-D8F2BC4D5632}" dt="2024-10-01T09:55:16.520" v="172"/>
          <pc:sldLayoutMkLst>
            <pc:docMk/>
            <pc:sldMasterMk cId="3410604806" sldId="2147484253"/>
            <pc:sldLayoutMk cId="1590160247" sldId="2147484270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09:55:20.254" v="173"/>
        <pc:sldMasterMkLst>
          <pc:docMk/>
          <pc:sldMasterMk cId="1195780051" sldId="2147484271"/>
        </pc:sldMasterMkLst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297330743" sldId="2147484272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1488960343" sldId="2147484273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2597356252" sldId="2147484274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4170770008" sldId="2147484275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2403606278" sldId="2147484276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3155712809" sldId="2147484277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4026784961" sldId="2147484278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2220201795" sldId="2147484279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2332446477" sldId="2147484280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2003832498" sldId="2147484281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609884121" sldId="2147484282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1682296028" sldId="2147484283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1852922324" sldId="2147484284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1191770506" sldId="2147484285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2610462932" sldId="2147484286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1869949802" sldId="2147484287"/>
          </pc:sldLayoutMkLst>
        </pc:sldLayoutChg>
        <pc:sldLayoutChg chg="add del mod replId">
          <pc:chgData name="Guest User" userId="273ed205f1804759" providerId="Windows Live" clId="Web-{17762713-CA86-401D-BF55-D8F2BC4D5632}" dt="2024-10-01T09:55:20.254" v="173"/>
          <pc:sldLayoutMkLst>
            <pc:docMk/>
            <pc:sldMasterMk cId="1195780051" sldId="2147484271"/>
            <pc:sldLayoutMk cId="3592437288" sldId="2147484288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0:13.832" v="405"/>
        <pc:sldMasterMkLst>
          <pc:docMk/>
          <pc:sldMasterMk cId="1195960272" sldId="2147484289"/>
        </pc:sldMasterMkLst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88503555" sldId="2147484290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3944069340" sldId="2147484291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2432048978" sldId="2147484292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3269611371" sldId="2147484293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3743301149" sldId="2147484294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3460414738" sldId="2147484295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3813109979" sldId="2147484296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1287679545" sldId="2147484297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975369753" sldId="2147484298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257616948" sldId="2147484299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3110553148" sldId="2147484300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4197122206" sldId="2147484301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1998763361" sldId="2147484302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3963727474" sldId="2147484303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197946366" sldId="2147484304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3641195544" sldId="2147484305"/>
          </pc:sldLayoutMkLst>
        </pc:sldLayoutChg>
        <pc:sldLayoutChg chg="add del mod replId">
          <pc:chgData name="Guest User" userId="273ed205f1804759" providerId="Windows Live" clId="Web-{17762713-CA86-401D-BF55-D8F2BC4D5632}" dt="2024-10-01T10:20:13.832" v="405"/>
          <pc:sldLayoutMkLst>
            <pc:docMk/>
            <pc:sldMasterMk cId="1195960272" sldId="2147484289"/>
            <pc:sldLayoutMk cId="537468556" sldId="2147484306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0:23.692" v="406"/>
        <pc:sldMasterMkLst>
          <pc:docMk/>
          <pc:sldMasterMk cId="2399624646" sldId="2147484307"/>
        </pc:sldMasterMkLst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3676761113" sldId="2147484308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23045942" sldId="2147484309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2876801510" sldId="2147484310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1221261384" sldId="2147484311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3115541775" sldId="2147484312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1376493593" sldId="2147484313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341972654" sldId="2147484314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3953881479" sldId="2147484315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1548784022" sldId="2147484316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555599827" sldId="2147484317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1694431784" sldId="2147484318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2780485481" sldId="2147484319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1326352748" sldId="2147484320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701203951" sldId="2147484321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687692306" sldId="2147484322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1384772369" sldId="2147484323"/>
          </pc:sldLayoutMkLst>
        </pc:sldLayoutChg>
        <pc:sldLayoutChg chg="add del mod replId">
          <pc:chgData name="Guest User" userId="273ed205f1804759" providerId="Windows Live" clId="Web-{17762713-CA86-401D-BF55-D8F2BC4D5632}" dt="2024-10-01T10:20:23.692" v="406"/>
          <pc:sldLayoutMkLst>
            <pc:docMk/>
            <pc:sldMasterMk cId="2399624646" sldId="2147484307"/>
            <pc:sldLayoutMk cId="3289115644" sldId="2147484324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1:23.335" v="410"/>
        <pc:sldMasterMkLst>
          <pc:docMk/>
          <pc:sldMasterMk cId="2151697850" sldId="2147484325"/>
        </pc:sldMasterMkLst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869935587" sldId="2147484326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2221343396" sldId="2147484327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3968949035" sldId="2147484328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2388250410" sldId="2147484329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1913130379" sldId="2147484330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2441450407" sldId="2147484331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3582549005" sldId="2147484332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578893834" sldId="2147484333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1441790984" sldId="2147484334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192487693" sldId="2147484335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2505831850" sldId="2147484336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2845362548" sldId="2147484337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3701855714" sldId="2147484338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2711687306" sldId="2147484339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694362755" sldId="2147484340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1060658763" sldId="2147484341"/>
          </pc:sldLayoutMkLst>
        </pc:sldLayoutChg>
        <pc:sldLayoutChg chg="add del mod replId">
          <pc:chgData name="Guest User" userId="273ed205f1804759" providerId="Windows Live" clId="Web-{17762713-CA86-401D-BF55-D8F2BC4D5632}" dt="2024-10-01T10:21:23.335" v="410"/>
          <pc:sldLayoutMkLst>
            <pc:docMk/>
            <pc:sldMasterMk cId="2151697850" sldId="2147484325"/>
            <pc:sldLayoutMk cId="3508074775" sldId="2147484342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1:37.601" v="411"/>
        <pc:sldMasterMkLst>
          <pc:docMk/>
          <pc:sldMasterMk cId="2564802942" sldId="2147484343"/>
        </pc:sldMasterMkLst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3654513168" sldId="2147484344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2956978838" sldId="2147484345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1178267841" sldId="2147484346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1081405672" sldId="2147484347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217494936" sldId="2147484348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449430816" sldId="2147484349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3681777669" sldId="2147484350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1097497193" sldId="2147484351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3985901522" sldId="2147484352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3714211688" sldId="2147484353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2876854716" sldId="2147484354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2425985260" sldId="2147484355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1498599418" sldId="2147484356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3588112535" sldId="2147484357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2701553023" sldId="2147484358"/>
          </pc:sldLayoutMkLst>
        </pc:sldLayoutChg>
        <pc:sldLayoutChg chg="add del mod replId">
          <pc:chgData name="Guest User" userId="273ed205f1804759" providerId="Windows Live" clId="Web-{17762713-CA86-401D-BF55-D8F2BC4D5632}" dt="2024-10-01T10:21:37.601" v="411"/>
          <pc:sldLayoutMkLst>
            <pc:docMk/>
            <pc:sldMasterMk cId="2564802942" sldId="2147484343"/>
            <pc:sldLayoutMk cId="318422969" sldId="2147484359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1:45.601" v="412"/>
        <pc:sldMasterMkLst>
          <pc:docMk/>
          <pc:sldMasterMk cId="3241364063" sldId="2147484360"/>
        </pc:sldMasterMkLst>
        <pc:sldLayoutChg chg="add del mod replId">
          <pc:chgData name="Guest User" userId="273ed205f1804759" providerId="Windows Live" clId="Web-{17762713-CA86-401D-BF55-D8F2BC4D5632}" dt="2024-10-01T10:21:45.601" v="412"/>
          <pc:sldLayoutMkLst>
            <pc:docMk/>
            <pc:sldMasterMk cId="3241364063" sldId="2147484360"/>
            <pc:sldLayoutMk cId="2262912060" sldId="2147484361"/>
          </pc:sldLayoutMkLst>
        </pc:sldLayoutChg>
        <pc:sldLayoutChg chg="add del mod replId">
          <pc:chgData name="Guest User" userId="273ed205f1804759" providerId="Windows Live" clId="Web-{17762713-CA86-401D-BF55-D8F2BC4D5632}" dt="2024-10-01T10:21:45.601" v="412"/>
          <pc:sldLayoutMkLst>
            <pc:docMk/>
            <pc:sldMasterMk cId="3241364063" sldId="2147484360"/>
            <pc:sldLayoutMk cId="4134222991" sldId="2147484362"/>
          </pc:sldLayoutMkLst>
        </pc:sldLayoutChg>
        <pc:sldLayoutChg chg="add del mod replId">
          <pc:chgData name="Guest User" userId="273ed205f1804759" providerId="Windows Live" clId="Web-{17762713-CA86-401D-BF55-D8F2BC4D5632}" dt="2024-10-01T10:21:45.601" v="412"/>
          <pc:sldLayoutMkLst>
            <pc:docMk/>
            <pc:sldMasterMk cId="3241364063" sldId="2147484360"/>
            <pc:sldLayoutMk cId="3772451576" sldId="2147484363"/>
          </pc:sldLayoutMkLst>
        </pc:sldLayoutChg>
        <pc:sldLayoutChg chg="add del mod replId">
          <pc:chgData name="Guest User" userId="273ed205f1804759" providerId="Windows Live" clId="Web-{17762713-CA86-401D-BF55-D8F2BC4D5632}" dt="2024-10-01T10:21:45.601" v="412"/>
          <pc:sldLayoutMkLst>
            <pc:docMk/>
            <pc:sldMasterMk cId="3241364063" sldId="2147484360"/>
            <pc:sldLayoutMk cId="2121097009" sldId="2147484364"/>
          </pc:sldLayoutMkLst>
        </pc:sldLayoutChg>
        <pc:sldLayoutChg chg="add del mod replId">
          <pc:chgData name="Guest User" userId="273ed205f1804759" providerId="Windows Live" clId="Web-{17762713-CA86-401D-BF55-D8F2BC4D5632}" dt="2024-10-01T10:21:45.601" v="412"/>
          <pc:sldLayoutMkLst>
            <pc:docMk/>
            <pc:sldMasterMk cId="3241364063" sldId="2147484360"/>
            <pc:sldLayoutMk cId="3877229269" sldId="2147484365"/>
          </pc:sldLayoutMkLst>
        </pc:sldLayoutChg>
        <pc:sldLayoutChg chg="add del mod replId">
          <pc:chgData name="Guest User" userId="273ed205f1804759" providerId="Windows Live" clId="Web-{17762713-CA86-401D-BF55-D8F2BC4D5632}" dt="2024-10-01T10:21:45.601" v="412"/>
          <pc:sldLayoutMkLst>
            <pc:docMk/>
            <pc:sldMasterMk cId="3241364063" sldId="2147484360"/>
            <pc:sldLayoutMk cId="2558765346" sldId="2147484366"/>
          </pc:sldLayoutMkLst>
        </pc:sldLayoutChg>
        <pc:sldLayoutChg chg="add del mod replId">
          <pc:chgData name="Guest User" userId="273ed205f1804759" providerId="Windows Live" clId="Web-{17762713-CA86-401D-BF55-D8F2BC4D5632}" dt="2024-10-01T10:21:45.601" v="412"/>
          <pc:sldLayoutMkLst>
            <pc:docMk/>
            <pc:sldMasterMk cId="3241364063" sldId="2147484360"/>
            <pc:sldLayoutMk cId="2161924099" sldId="2147484367"/>
          </pc:sldLayoutMkLst>
        </pc:sldLayoutChg>
        <pc:sldLayoutChg chg="add del mod replId">
          <pc:chgData name="Guest User" userId="273ed205f1804759" providerId="Windows Live" clId="Web-{17762713-CA86-401D-BF55-D8F2BC4D5632}" dt="2024-10-01T10:21:45.601" v="412"/>
          <pc:sldLayoutMkLst>
            <pc:docMk/>
            <pc:sldMasterMk cId="3241364063" sldId="2147484360"/>
            <pc:sldLayoutMk cId="540490435" sldId="2147484368"/>
          </pc:sldLayoutMkLst>
        </pc:sldLayoutChg>
        <pc:sldLayoutChg chg="add del mod replId">
          <pc:chgData name="Guest User" userId="273ed205f1804759" providerId="Windows Live" clId="Web-{17762713-CA86-401D-BF55-D8F2BC4D5632}" dt="2024-10-01T10:21:45.601" v="412"/>
          <pc:sldLayoutMkLst>
            <pc:docMk/>
            <pc:sldMasterMk cId="3241364063" sldId="2147484360"/>
            <pc:sldLayoutMk cId="3832189595" sldId="2147484369"/>
          </pc:sldLayoutMkLst>
        </pc:sldLayoutChg>
        <pc:sldLayoutChg chg="add del mod replId">
          <pc:chgData name="Guest User" userId="273ed205f1804759" providerId="Windows Live" clId="Web-{17762713-CA86-401D-BF55-D8F2BC4D5632}" dt="2024-10-01T10:21:45.601" v="412"/>
          <pc:sldLayoutMkLst>
            <pc:docMk/>
            <pc:sldMasterMk cId="3241364063" sldId="2147484360"/>
            <pc:sldLayoutMk cId="3700002280" sldId="2147484370"/>
          </pc:sldLayoutMkLst>
        </pc:sldLayoutChg>
        <pc:sldLayoutChg chg="add del mod replId">
          <pc:chgData name="Guest User" userId="273ed205f1804759" providerId="Windows Live" clId="Web-{17762713-CA86-401D-BF55-D8F2BC4D5632}" dt="2024-10-01T10:21:45.601" v="412"/>
          <pc:sldLayoutMkLst>
            <pc:docMk/>
            <pc:sldMasterMk cId="3241364063" sldId="2147484360"/>
            <pc:sldLayoutMk cId="1000304318" sldId="2147484371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1:50.617" v="413"/>
        <pc:sldMasterMkLst>
          <pc:docMk/>
          <pc:sldMasterMk cId="3851106721" sldId="2147484372"/>
        </pc:sldMasterMkLst>
        <pc:sldLayoutChg chg="add del mod replId">
          <pc:chgData name="Guest User" userId="273ed205f1804759" providerId="Windows Live" clId="Web-{17762713-CA86-401D-BF55-D8F2BC4D5632}" dt="2024-10-01T10:21:50.617" v="413"/>
          <pc:sldLayoutMkLst>
            <pc:docMk/>
            <pc:sldMasterMk cId="3851106721" sldId="2147484372"/>
            <pc:sldLayoutMk cId="756089536" sldId="2147484373"/>
          </pc:sldLayoutMkLst>
        </pc:sldLayoutChg>
        <pc:sldLayoutChg chg="add del mod replId">
          <pc:chgData name="Guest User" userId="273ed205f1804759" providerId="Windows Live" clId="Web-{17762713-CA86-401D-BF55-D8F2BC4D5632}" dt="2024-10-01T10:21:50.617" v="413"/>
          <pc:sldLayoutMkLst>
            <pc:docMk/>
            <pc:sldMasterMk cId="3851106721" sldId="2147484372"/>
            <pc:sldLayoutMk cId="2903268330" sldId="2147484374"/>
          </pc:sldLayoutMkLst>
        </pc:sldLayoutChg>
        <pc:sldLayoutChg chg="add del mod replId">
          <pc:chgData name="Guest User" userId="273ed205f1804759" providerId="Windows Live" clId="Web-{17762713-CA86-401D-BF55-D8F2BC4D5632}" dt="2024-10-01T10:21:50.617" v="413"/>
          <pc:sldLayoutMkLst>
            <pc:docMk/>
            <pc:sldMasterMk cId="3851106721" sldId="2147484372"/>
            <pc:sldLayoutMk cId="4154650625" sldId="2147484375"/>
          </pc:sldLayoutMkLst>
        </pc:sldLayoutChg>
        <pc:sldLayoutChg chg="add del mod replId">
          <pc:chgData name="Guest User" userId="273ed205f1804759" providerId="Windows Live" clId="Web-{17762713-CA86-401D-BF55-D8F2BC4D5632}" dt="2024-10-01T10:21:50.617" v="413"/>
          <pc:sldLayoutMkLst>
            <pc:docMk/>
            <pc:sldMasterMk cId="3851106721" sldId="2147484372"/>
            <pc:sldLayoutMk cId="2452910402" sldId="2147484376"/>
          </pc:sldLayoutMkLst>
        </pc:sldLayoutChg>
        <pc:sldLayoutChg chg="add del mod replId">
          <pc:chgData name="Guest User" userId="273ed205f1804759" providerId="Windows Live" clId="Web-{17762713-CA86-401D-BF55-D8F2BC4D5632}" dt="2024-10-01T10:21:50.617" v="413"/>
          <pc:sldLayoutMkLst>
            <pc:docMk/>
            <pc:sldMasterMk cId="3851106721" sldId="2147484372"/>
            <pc:sldLayoutMk cId="1310299129" sldId="2147484377"/>
          </pc:sldLayoutMkLst>
        </pc:sldLayoutChg>
        <pc:sldLayoutChg chg="add del mod replId">
          <pc:chgData name="Guest User" userId="273ed205f1804759" providerId="Windows Live" clId="Web-{17762713-CA86-401D-BF55-D8F2BC4D5632}" dt="2024-10-01T10:21:50.617" v="413"/>
          <pc:sldLayoutMkLst>
            <pc:docMk/>
            <pc:sldMasterMk cId="3851106721" sldId="2147484372"/>
            <pc:sldLayoutMk cId="1985848209" sldId="2147484378"/>
          </pc:sldLayoutMkLst>
        </pc:sldLayoutChg>
        <pc:sldLayoutChg chg="add del mod replId">
          <pc:chgData name="Guest User" userId="273ed205f1804759" providerId="Windows Live" clId="Web-{17762713-CA86-401D-BF55-D8F2BC4D5632}" dt="2024-10-01T10:21:50.617" v="413"/>
          <pc:sldLayoutMkLst>
            <pc:docMk/>
            <pc:sldMasterMk cId="3851106721" sldId="2147484372"/>
            <pc:sldLayoutMk cId="147779621" sldId="2147484379"/>
          </pc:sldLayoutMkLst>
        </pc:sldLayoutChg>
        <pc:sldLayoutChg chg="add del mod replId">
          <pc:chgData name="Guest User" userId="273ed205f1804759" providerId="Windows Live" clId="Web-{17762713-CA86-401D-BF55-D8F2BC4D5632}" dt="2024-10-01T10:21:50.617" v="413"/>
          <pc:sldLayoutMkLst>
            <pc:docMk/>
            <pc:sldMasterMk cId="3851106721" sldId="2147484372"/>
            <pc:sldLayoutMk cId="852939281" sldId="2147484380"/>
          </pc:sldLayoutMkLst>
        </pc:sldLayoutChg>
        <pc:sldLayoutChg chg="add del mod replId">
          <pc:chgData name="Guest User" userId="273ed205f1804759" providerId="Windows Live" clId="Web-{17762713-CA86-401D-BF55-D8F2BC4D5632}" dt="2024-10-01T10:21:50.617" v="413"/>
          <pc:sldLayoutMkLst>
            <pc:docMk/>
            <pc:sldMasterMk cId="3851106721" sldId="2147484372"/>
            <pc:sldLayoutMk cId="2683478139" sldId="2147484381"/>
          </pc:sldLayoutMkLst>
        </pc:sldLayoutChg>
        <pc:sldLayoutChg chg="add del mod replId">
          <pc:chgData name="Guest User" userId="273ed205f1804759" providerId="Windows Live" clId="Web-{17762713-CA86-401D-BF55-D8F2BC4D5632}" dt="2024-10-01T10:21:50.617" v="413"/>
          <pc:sldLayoutMkLst>
            <pc:docMk/>
            <pc:sldMasterMk cId="3851106721" sldId="2147484372"/>
            <pc:sldLayoutMk cId="1401684715" sldId="2147484382"/>
          </pc:sldLayoutMkLst>
        </pc:sldLayoutChg>
        <pc:sldLayoutChg chg="add del mod replId">
          <pc:chgData name="Guest User" userId="273ed205f1804759" providerId="Windows Live" clId="Web-{17762713-CA86-401D-BF55-D8F2BC4D5632}" dt="2024-10-01T10:21:50.617" v="413"/>
          <pc:sldLayoutMkLst>
            <pc:docMk/>
            <pc:sldMasterMk cId="3851106721" sldId="2147484372"/>
            <pc:sldLayoutMk cId="2017300438" sldId="2147484383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2:00.118" v="414"/>
        <pc:sldMasterMkLst>
          <pc:docMk/>
          <pc:sldMasterMk cId="2600687407" sldId="2147484384"/>
        </pc:sldMasterMkLst>
        <pc:sldLayoutChg chg="add del mod replId">
          <pc:chgData name="Guest User" userId="273ed205f1804759" providerId="Windows Live" clId="Web-{17762713-CA86-401D-BF55-D8F2BC4D5632}" dt="2024-10-01T10:22:00.118" v="414"/>
          <pc:sldLayoutMkLst>
            <pc:docMk/>
            <pc:sldMasterMk cId="2600687407" sldId="2147484384"/>
            <pc:sldLayoutMk cId="2871701509" sldId="2147484385"/>
          </pc:sldLayoutMkLst>
        </pc:sldLayoutChg>
        <pc:sldLayoutChg chg="add del mod replId">
          <pc:chgData name="Guest User" userId="273ed205f1804759" providerId="Windows Live" clId="Web-{17762713-CA86-401D-BF55-D8F2BC4D5632}" dt="2024-10-01T10:22:00.118" v="414"/>
          <pc:sldLayoutMkLst>
            <pc:docMk/>
            <pc:sldMasterMk cId="2600687407" sldId="2147484384"/>
            <pc:sldLayoutMk cId="3767402076" sldId="2147484386"/>
          </pc:sldLayoutMkLst>
        </pc:sldLayoutChg>
        <pc:sldLayoutChg chg="add del mod replId">
          <pc:chgData name="Guest User" userId="273ed205f1804759" providerId="Windows Live" clId="Web-{17762713-CA86-401D-BF55-D8F2BC4D5632}" dt="2024-10-01T10:22:00.118" v="414"/>
          <pc:sldLayoutMkLst>
            <pc:docMk/>
            <pc:sldMasterMk cId="2600687407" sldId="2147484384"/>
            <pc:sldLayoutMk cId="1672677433" sldId="2147484387"/>
          </pc:sldLayoutMkLst>
        </pc:sldLayoutChg>
        <pc:sldLayoutChg chg="add del mod replId">
          <pc:chgData name="Guest User" userId="273ed205f1804759" providerId="Windows Live" clId="Web-{17762713-CA86-401D-BF55-D8F2BC4D5632}" dt="2024-10-01T10:22:00.118" v="414"/>
          <pc:sldLayoutMkLst>
            <pc:docMk/>
            <pc:sldMasterMk cId="2600687407" sldId="2147484384"/>
            <pc:sldLayoutMk cId="1210877571" sldId="2147484388"/>
          </pc:sldLayoutMkLst>
        </pc:sldLayoutChg>
        <pc:sldLayoutChg chg="add del mod replId">
          <pc:chgData name="Guest User" userId="273ed205f1804759" providerId="Windows Live" clId="Web-{17762713-CA86-401D-BF55-D8F2BC4D5632}" dt="2024-10-01T10:22:00.118" v="414"/>
          <pc:sldLayoutMkLst>
            <pc:docMk/>
            <pc:sldMasterMk cId="2600687407" sldId="2147484384"/>
            <pc:sldLayoutMk cId="2765351567" sldId="2147484389"/>
          </pc:sldLayoutMkLst>
        </pc:sldLayoutChg>
        <pc:sldLayoutChg chg="add del mod replId">
          <pc:chgData name="Guest User" userId="273ed205f1804759" providerId="Windows Live" clId="Web-{17762713-CA86-401D-BF55-D8F2BC4D5632}" dt="2024-10-01T10:22:00.118" v="414"/>
          <pc:sldLayoutMkLst>
            <pc:docMk/>
            <pc:sldMasterMk cId="2600687407" sldId="2147484384"/>
            <pc:sldLayoutMk cId="571207486" sldId="2147484390"/>
          </pc:sldLayoutMkLst>
        </pc:sldLayoutChg>
        <pc:sldLayoutChg chg="add del mod replId">
          <pc:chgData name="Guest User" userId="273ed205f1804759" providerId="Windows Live" clId="Web-{17762713-CA86-401D-BF55-D8F2BC4D5632}" dt="2024-10-01T10:22:00.118" v="414"/>
          <pc:sldLayoutMkLst>
            <pc:docMk/>
            <pc:sldMasterMk cId="2600687407" sldId="2147484384"/>
            <pc:sldLayoutMk cId="399643608" sldId="2147484391"/>
          </pc:sldLayoutMkLst>
        </pc:sldLayoutChg>
        <pc:sldLayoutChg chg="add del mod replId">
          <pc:chgData name="Guest User" userId="273ed205f1804759" providerId="Windows Live" clId="Web-{17762713-CA86-401D-BF55-D8F2BC4D5632}" dt="2024-10-01T10:22:00.118" v="414"/>
          <pc:sldLayoutMkLst>
            <pc:docMk/>
            <pc:sldMasterMk cId="2600687407" sldId="2147484384"/>
            <pc:sldLayoutMk cId="72493149" sldId="2147484392"/>
          </pc:sldLayoutMkLst>
        </pc:sldLayoutChg>
        <pc:sldLayoutChg chg="add del mod replId">
          <pc:chgData name="Guest User" userId="273ed205f1804759" providerId="Windows Live" clId="Web-{17762713-CA86-401D-BF55-D8F2BC4D5632}" dt="2024-10-01T10:22:00.118" v="414"/>
          <pc:sldLayoutMkLst>
            <pc:docMk/>
            <pc:sldMasterMk cId="2600687407" sldId="2147484384"/>
            <pc:sldLayoutMk cId="333404890" sldId="2147484393"/>
          </pc:sldLayoutMkLst>
        </pc:sldLayoutChg>
        <pc:sldLayoutChg chg="add del mod replId">
          <pc:chgData name="Guest User" userId="273ed205f1804759" providerId="Windows Live" clId="Web-{17762713-CA86-401D-BF55-D8F2BC4D5632}" dt="2024-10-01T10:22:00.118" v="414"/>
          <pc:sldLayoutMkLst>
            <pc:docMk/>
            <pc:sldMasterMk cId="2600687407" sldId="2147484384"/>
            <pc:sldLayoutMk cId="2673961583" sldId="2147484394"/>
          </pc:sldLayoutMkLst>
        </pc:sldLayoutChg>
        <pc:sldLayoutChg chg="add del mod replId">
          <pc:chgData name="Guest User" userId="273ed205f1804759" providerId="Windows Live" clId="Web-{17762713-CA86-401D-BF55-D8F2BC4D5632}" dt="2024-10-01T10:22:00.118" v="414"/>
          <pc:sldLayoutMkLst>
            <pc:docMk/>
            <pc:sldMasterMk cId="2600687407" sldId="2147484384"/>
            <pc:sldLayoutMk cId="2736459776" sldId="2147484395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2:11.321" v="415"/>
        <pc:sldMasterMkLst>
          <pc:docMk/>
          <pc:sldMasterMk cId="6635377" sldId="2147484396"/>
        </pc:sldMasterMkLst>
        <pc:sldLayoutChg chg="add del mod replId">
          <pc:chgData name="Guest User" userId="273ed205f1804759" providerId="Windows Live" clId="Web-{17762713-CA86-401D-BF55-D8F2BC4D5632}" dt="2024-10-01T10:22:11.321" v="415"/>
          <pc:sldLayoutMkLst>
            <pc:docMk/>
            <pc:sldMasterMk cId="6635377" sldId="2147484396"/>
            <pc:sldLayoutMk cId="2571461691" sldId="2147484397"/>
          </pc:sldLayoutMkLst>
        </pc:sldLayoutChg>
        <pc:sldLayoutChg chg="add del mod replId">
          <pc:chgData name="Guest User" userId="273ed205f1804759" providerId="Windows Live" clId="Web-{17762713-CA86-401D-BF55-D8F2BC4D5632}" dt="2024-10-01T10:22:11.321" v="415"/>
          <pc:sldLayoutMkLst>
            <pc:docMk/>
            <pc:sldMasterMk cId="6635377" sldId="2147484396"/>
            <pc:sldLayoutMk cId="581238730" sldId="2147484398"/>
          </pc:sldLayoutMkLst>
        </pc:sldLayoutChg>
        <pc:sldLayoutChg chg="add del mod replId">
          <pc:chgData name="Guest User" userId="273ed205f1804759" providerId="Windows Live" clId="Web-{17762713-CA86-401D-BF55-D8F2BC4D5632}" dt="2024-10-01T10:22:11.321" v="415"/>
          <pc:sldLayoutMkLst>
            <pc:docMk/>
            <pc:sldMasterMk cId="6635377" sldId="2147484396"/>
            <pc:sldLayoutMk cId="2472000200" sldId="2147484399"/>
          </pc:sldLayoutMkLst>
        </pc:sldLayoutChg>
        <pc:sldLayoutChg chg="add del mod replId">
          <pc:chgData name="Guest User" userId="273ed205f1804759" providerId="Windows Live" clId="Web-{17762713-CA86-401D-BF55-D8F2BC4D5632}" dt="2024-10-01T10:22:11.321" v="415"/>
          <pc:sldLayoutMkLst>
            <pc:docMk/>
            <pc:sldMasterMk cId="6635377" sldId="2147484396"/>
            <pc:sldLayoutMk cId="3145005557" sldId="2147484400"/>
          </pc:sldLayoutMkLst>
        </pc:sldLayoutChg>
        <pc:sldLayoutChg chg="add del mod replId">
          <pc:chgData name="Guest User" userId="273ed205f1804759" providerId="Windows Live" clId="Web-{17762713-CA86-401D-BF55-D8F2BC4D5632}" dt="2024-10-01T10:22:11.321" v="415"/>
          <pc:sldLayoutMkLst>
            <pc:docMk/>
            <pc:sldMasterMk cId="6635377" sldId="2147484396"/>
            <pc:sldLayoutMk cId="3076263321" sldId="2147484401"/>
          </pc:sldLayoutMkLst>
        </pc:sldLayoutChg>
        <pc:sldLayoutChg chg="add del mod replId">
          <pc:chgData name="Guest User" userId="273ed205f1804759" providerId="Windows Live" clId="Web-{17762713-CA86-401D-BF55-D8F2BC4D5632}" dt="2024-10-01T10:22:11.321" v="415"/>
          <pc:sldLayoutMkLst>
            <pc:docMk/>
            <pc:sldMasterMk cId="6635377" sldId="2147484396"/>
            <pc:sldLayoutMk cId="1352257036" sldId="2147484402"/>
          </pc:sldLayoutMkLst>
        </pc:sldLayoutChg>
        <pc:sldLayoutChg chg="add del mod replId">
          <pc:chgData name="Guest User" userId="273ed205f1804759" providerId="Windows Live" clId="Web-{17762713-CA86-401D-BF55-D8F2BC4D5632}" dt="2024-10-01T10:22:11.321" v="415"/>
          <pc:sldLayoutMkLst>
            <pc:docMk/>
            <pc:sldMasterMk cId="6635377" sldId="2147484396"/>
            <pc:sldLayoutMk cId="240964519" sldId="2147484403"/>
          </pc:sldLayoutMkLst>
        </pc:sldLayoutChg>
        <pc:sldLayoutChg chg="add del mod replId">
          <pc:chgData name="Guest User" userId="273ed205f1804759" providerId="Windows Live" clId="Web-{17762713-CA86-401D-BF55-D8F2BC4D5632}" dt="2024-10-01T10:22:11.321" v="415"/>
          <pc:sldLayoutMkLst>
            <pc:docMk/>
            <pc:sldMasterMk cId="6635377" sldId="2147484396"/>
            <pc:sldLayoutMk cId="459345247" sldId="2147484404"/>
          </pc:sldLayoutMkLst>
        </pc:sldLayoutChg>
        <pc:sldLayoutChg chg="add del mod replId">
          <pc:chgData name="Guest User" userId="273ed205f1804759" providerId="Windows Live" clId="Web-{17762713-CA86-401D-BF55-D8F2BC4D5632}" dt="2024-10-01T10:22:11.321" v="415"/>
          <pc:sldLayoutMkLst>
            <pc:docMk/>
            <pc:sldMasterMk cId="6635377" sldId="2147484396"/>
            <pc:sldLayoutMk cId="89786994" sldId="2147484405"/>
          </pc:sldLayoutMkLst>
        </pc:sldLayoutChg>
        <pc:sldLayoutChg chg="add del mod replId">
          <pc:chgData name="Guest User" userId="273ed205f1804759" providerId="Windows Live" clId="Web-{17762713-CA86-401D-BF55-D8F2BC4D5632}" dt="2024-10-01T10:22:11.321" v="415"/>
          <pc:sldLayoutMkLst>
            <pc:docMk/>
            <pc:sldMasterMk cId="6635377" sldId="2147484396"/>
            <pc:sldLayoutMk cId="1951430210" sldId="2147484406"/>
          </pc:sldLayoutMkLst>
        </pc:sldLayoutChg>
        <pc:sldLayoutChg chg="add del mod replId">
          <pc:chgData name="Guest User" userId="273ed205f1804759" providerId="Windows Live" clId="Web-{17762713-CA86-401D-BF55-D8F2BC4D5632}" dt="2024-10-01T10:22:11.321" v="415"/>
          <pc:sldLayoutMkLst>
            <pc:docMk/>
            <pc:sldMasterMk cId="6635377" sldId="2147484396"/>
            <pc:sldLayoutMk cId="1277677879" sldId="2147484407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2:22.494" v="416"/>
        <pc:sldMasterMkLst>
          <pc:docMk/>
          <pc:sldMasterMk cId="2762948030" sldId="2147484408"/>
        </pc:sldMasterMkLst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767730950" sldId="2147484409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1591478214" sldId="2147484410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1494664804" sldId="2147484411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3778823510" sldId="2147484412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3444258349" sldId="2147484413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1798241745" sldId="2147484414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330516615" sldId="2147484415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915409744" sldId="2147484416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2619471094" sldId="2147484417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554326600" sldId="2147484418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4152372586" sldId="2147484419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1127266884" sldId="2147484420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745546972" sldId="2147484421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492354865" sldId="2147484422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3058580191" sldId="2147484423"/>
          </pc:sldLayoutMkLst>
        </pc:sldLayoutChg>
        <pc:sldLayoutChg chg="add del mod replId">
          <pc:chgData name="Guest User" userId="273ed205f1804759" providerId="Windows Live" clId="Web-{17762713-CA86-401D-BF55-D8F2BC4D5632}" dt="2024-10-01T10:22:22.494" v="416"/>
          <pc:sldLayoutMkLst>
            <pc:docMk/>
            <pc:sldMasterMk cId="2762948030" sldId="2147484408"/>
            <pc:sldLayoutMk cId="4009514671" sldId="2147484424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3:24.277" v="425"/>
        <pc:sldMasterMkLst>
          <pc:docMk/>
          <pc:sldMasterMk cId="2541766545" sldId="2147484425"/>
        </pc:sldMasterMkLst>
        <pc:sldLayoutChg chg="add del mod replId">
          <pc:chgData name="Guest User" userId="273ed205f1804759" providerId="Windows Live" clId="Web-{17762713-CA86-401D-BF55-D8F2BC4D5632}" dt="2024-10-01T10:23:24.277" v="425"/>
          <pc:sldLayoutMkLst>
            <pc:docMk/>
            <pc:sldMasterMk cId="2541766545" sldId="2147484425"/>
            <pc:sldLayoutMk cId="1785955717" sldId="2147484426"/>
          </pc:sldLayoutMkLst>
        </pc:sldLayoutChg>
        <pc:sldLayoutChg chg="add del mod replId">
          <pc:chgData name="Guest User" userId="273ed205f1804759" providerId="Windows Live" clId="Web-{17762713-CA86-401D-BF55-D8F2BC4D5632}" dt="2024-10-01T10:23:24.277" v="425"/>
          <pc:sldLayoutMkLst>
            <pc:docMk/>
            <pc:sldMasterMk cId="2541766545" sldId="2147484425"/>
            <pc:sldLayoutMk cId="1699936442" sldId="2147484427"/>
          </pc:sldLayoutMkLst>
        </pc:sldLayoutChg>
        <pc:sldLayoutChg chg="add del mod replId">
          <pc:chgData name="Guest User" userId="273ed205f1804759" providerId="Windows Live" clId="Web-{17762713-CA86-401D-BF55-D8F2BC4D5632}" dt="2024-10-01T10:23:24.277" v="425"/>
          <pc:sldLayoutMkLst>
            <pc:docMk/>
            <pc:sldMasterMk cId="2541766545" sldId="2147484425"/>
            <pc:sldLayoutMk cId="3871114924" sldId="2147484428"/>
          </pc:sldLayoutMkLst>
        </pc:sldLayoutChg>
        <pc:sldLayoutChg chg="add del mod replId">
          <pc:chgData name="Guest User" userId="273ed205f1804759" providerId="Windows Live" clId="Web-{17762713-CA86-401D-BF55-D8F2BC4D5632}" dt="2024-10-01T10:23:24.277" v="425"/>
          <pc:sldLayoutMkLst>
            <pc:docMk/>
            <pc:sldMasterMk cId="2541766545" sldId="2147484425"/>
            <pc:sldLayoutMk cId="3647184410" sldId="2147484429"/>
          </pc:sldLayoutMkLst>
        </pc:sldLayoutChg>
        <pc:sldLayoutChg chg="add del mod replId">
          <pc:chgData name="Guest User" userId="273ed205f1804759" providerId="Windows Live" clId="Web-{17762713-CA86-401D-BF55-D8F2BC4D5632}" dt="2024-10-01T10:23:24.277" v="425"/>
          <pc:sldLayoutMkLst>
            <pc:docMk/>
            <pc:sldMasterMk cId="2541766545" sldId="2147484425"/>
            <pc:sldLayoutMk cId="667017726" sldId="2147484430"/>
          </pc:sldLayoutMkLst>
        </pc:sldLayoutChg>
        <pc:sldLayoutChg chg="add del mod replId">
          <pc:chgData name="Guest User" userId="273ed205f1804759" providerId="Windows Live" clId="Web-{17762713-CA86-401D-BF55-D8F2BC4D5632}" dt="2024-10-01T10:23:24.277" v="425"/>
          <pc:sldLayoutMkLst>
            <pc:docMk/>
            <pc:sldMasterMk cId="2541766545" sldId="2147484425"/>
            <pc:sldLayoutMk cId="1134155757" sldId="2147484431"/>
          </pc:sldLayoutMkLst>
        </pc:sldLayoutChg>
        <pc:sldLayoutChg chg="add del mod replId">
          <pc:chgData name="Guest User" userId="273ed205f1804759" providerId="Windows Live" clId="Web-{17762713-CA86-401D-BF55-D8F2BC4D5632}" dt="2024-10-01T10:23:24.277" v="425"/>
          <pc:sldLayoutMkLst>
            <pc:docMk/>
            <pc:sldMasterMk cId="2541766545" sldId="2147484425"/>
            <pc:sldLayoutMk cId="1133488506" sldId="2147484432"/>
          </pc:sldLayoutMkLst>
        </pc:sldLayoutChg>
        <pc:sldLayoutChg chg="add del mod replId">
          <pc:chgData name="Guest User" userId="273ed205f1804759" providerId="Windows Live" clId="Web-{17762713-CA86-401D-BF55-D8F2BC4D5632}" dt="2024-10-01T10:23:24.277" v="425"/>
          <pc:sldLayoutMkLst>
            <pc:docMk/>
            <pc:sldMasterMk cId="2541766545" sldId="2147484425"/>
            <pc:sldLayoutMk cId="1751778124" sldId="2147484433"/>
          </pc:sldLayoutMkLst>
        </pc:sldLayoutChg>
        <pc:sldLayoutChg chg="add del mod replId">
          <pc:chgData name="Guest User" userId="273ed205f1804759" providerId="Windows Live" clId="Web-{17762713-CA86-401D-BF55-D8F2BC4D5632}" dt="2024-10-01T10:23:24.277" v="425"/>
          <pc:sldLayoutMkLst>
            <pc:docMk/>
            <pc:sldMasterMk cId="2541766545" sldId="2147484425"/>
            <pc:sldLayoutMk cId="3123306118" sldId="2147484434"/>
          </pc:sldLayoutMkLst>
        </pc:sldLayoutChg>
        <pc:sldLayoutChg chg="add del mod replId">
          <pc:chgData name="Guest User" userId="273ed205f1804759" providerId="Windows Live" clId="Web-{17762713-CA86-401D-BF55-D8F2BC4D5632}" dt="2024-10-01T10:23:24.277" v="425"/>
          <pc:sldLayoutMkLst>
            <pc:docMk/>
            <pc:sldMasterMk cId="2541766545" sldId="2147484425"/>
            <pc:sldLayoutMk cId="3192008198" sldId="2147484435"/>
          </pc:sldLayoutMkLst>
        </pc:sldLayoutChg>
        <pc:sldLayoutChg chg="add del mod replId">
          <pc:chgData name="Guest User" userId="273ed205f1804759" providerId="Windows Live" clId="Web-{17762713-CA86-401D-BF55-D8F2BC4D5632}" dt="2024-10-01T10:23:24.277" v="425"/>
          <pc:sldLayoutMkLst>
            <pc:docMk/>
            <pc:sldMasterMk cId="2541766545" sldId="2147484425"/>
            <pc:sldLayoutMk cId="921346012" sldId="2147484436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4:17.155" v="431"/>
        <pc:sldMasterMkLst>
          <pc:docMk/>
          <pc:sldMasterMk cId="428349914" sldId="2147484437"/>
        </pc:sldMasterMkLst>
        <pc:sldLayoutChg chg="add del mod replId">
          <pc:chgData name="Guest User" userId="273ed205f1804759" providerId="Windows Live" clId="Web-{17762713-CA86-401D-BF55-D8F2BC4D5632}" dt="2024-10-01T10:24:17.155" v="431"/>
          <pc:sldLayoutMkLst>
            <pc:docMk/>
            <pc:sldMasterMk cId="428349914" sldId="2147484437"/>
            <pc:sldLayoutMk cId="1474849221" sldId="2147484438"/>
          </pc:sldLayoutMkLst>
        </pc:sldLayoutChg>
        <pc:sldLayoutChg chg="add del mod replId">
          <pc:chgData name="Guest User" userId="273ed205f1804759" providerId="Windows Live" clId="Web-{17762713-CA86-401D-BF55-D8F2BC4D5632}" dt="2024-10-01T10:24:17.155" v="431"/>
          <pc:sldLayoutMkLst>
            <pc:docMk/>
            <pc:sldMasterMk cId="428349914" sldId="2147484437"/>
            <pc:sldLayoutMk cId="3893817955" sldId="2147484439"/>
          </pc:sldLayoutMkLst>
        </pc:sldLayoutChg>
        <pc:sldLayoutChg chg="add del mod replId">
          <pc:chgData name="Guest User" userId="273ed205f1804759" providerId="Windows Live" clId="Web-{17762713-CA86-401D-BF55-D8F2BC4D5632}" dt="2024-10-01T10:24:17.155" v="431"/>
          <pc:sldLayoutMkLst>
            <pc:docMk/>
            <pc:sldMasterMk cId="428349914" sldId="2147484437"/>
            <pc:sldLayoutMk cId="2347347824" sldId="2147484440"/>
          </pc:sldLayoutMkLst>
        </pc:sldLayoutChg>
        <pc:sldLayoutChg chg="add del mod replId">
          <pc:chgData name="Guest User" userId="273ed205f1804759" providerId="Windows Live" clId="Web-{17762713-CA86-401D-BF55-D8F2BC4D5632}" dt="2024-10-01T10:24:17.155" v="431"/>
          <pc:sldLayoutMkLst>
            <pc:docMk/>
            <pc:sldMasterMk cId="428349914" sldId="2147484437"/>
            <pc:sldLayoutMk cId="1737720527" sldId="2147484441"/>
          </pc:sldLayoutMkLst>
        </pc:sldLayoutChg>
        <pc:sldLayoutChg chg="add del mod replId">
          <pc:chgData name="Guest User" userId="273ed205f1804759" providerId="Windows Live" clId="Web-{17762713-CA86-401D-BF55-D8F2BC4D5632}" dt="2024-10-01T10:24:17.155" v="431"/>
          <pc:sldLayoutMkLst>
            <pc:docMk/>
            <pc:sldMasterMk cId="428349914" sldId="2147484437"/>
            <pc:sldLayoutMk cId="825584056" sldId="2147484442"/>
          </pc:sldLayoutMkLst>
        </pc:sldLayoutChg>
        <pc:sldLayoutChg chg="add del mod replId">
          <pc:chgData name="Guest User" userId="273ed205f1804759" providerId="Windows Live" clId="Web-{17762713-CA86-401D-BF55-D8F2BC4D5632}" dt="2024-10-01T10:24:17.155" v="431"/>
          <pc:sldLayoutMkLst>
            <pc:docMk/>
            <pc:sldMasterMk cId="428349914" sldId="2147484437"/>
            <pc:sldLayoutMk cId="593843085" sldId="2147484443"/>
          </pc:sldLayoutMkLst>
        </pc:sldLayoutChg>
        <pc:sldLayoutChg chg="add del mod replId">
          <pc:chgData name="Guest User" userId="273ed205f1804759" providerId="Windows Live" clId="Web-{17762713-CA86-401D-BF55-D8F2BC4D5632}" dt="2024-10-01T10:24:17.155" v="431"/>
          <pc:sldLayoutMkLst>
            <pc:docMk/>
            <pc:sldMasterMk cId="428349914" sldId="2147484437"/>
            <pc:sldLayoutMk cId="2853590584" sldId="2147484444"/>
          </pc:sldLayoutMkLst>
        </pc:sldLayoutChg>
        <pc:sldLayoutChg chg="add del mod replId">
          <pc:chgData name="Guest User" userId="273ed205f1804759" providerId="Windows Live" clId="Web-{17762713-CA86-401D-BF55-D8F2BC4D5632}" dt="2024-10-01T10:24:17.155" v="431"/>
          <pc:sldLayoutMkLst>
            <pc:docMk/>
            <pc:sldMasterMk cId="428349914" sldId="2147484437"/>
            <pc:sldLayoutMk cId="851766433" sldId="2147484445"/>
          </pc:sldLayoutMkLst>
        </pc:sldLayoutChg>
        <pc:sldLayoutChg chg="add del mod replId">
          <pc:chgData name="Guest User" userId="273ed205f1804759" providerId="Windows Live" clId="Web-{17762713-CA86-401D-BF55-D8F2BC4D5632}" dt="2024-10-01T10:24:17.155" v="431"/>
          <pc:sldLayoutMkLst>
            <pc:docMk/>
            <pc:sldMasterMk cId="428349914" sldId="2147484437"/>
            <pc:sldLayoutMk cId="4253097979" sldId="2147484446"/>
          </pc:sldLayoutMkLst>
        </pc:sldLayoutChg>
        <pc:sldLayoutChg chg="add del mod replId">
          <pc:chgData name="Guest User" userId="273ed205f1804759" providerId="Windows Live" clId="Web-{17762713-CA86-401D-BF55-D8F2BC4D5632}" dt="2024-10-01T10:24:17.155" v="431"/>
          <pc:sldLayoutMkLst>
            <pc:docMk/>
            <pc:sldMasterMk cId="428349914" sldId="2147484437"/>
            <pc:sldLayoutMk cId="3255602908" sldId="2147484447"/>
          </pc:sldLayoutMkLst>
        </pc:sldLayoutChg>
        <pc:sldLayoutChg chg="add del mod replId">
          <pc:chgData name="Guest User" userId="273ed205f1804759" providerId="Windows Live" clId="Web-{17762713-CA86-401D-BF55-D8F2BC4D5632}" dt="2024-10-01T10:24:17.155" v="431"/>
          <pc:sldLayoutMkLst>
            <pc:docMk/>
            <pc:sldMasterMk cId="428349914" sldId="2147484437"/>
            <pc:sldLayoutMk cId="546692854" sldId="2147484448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4:24.858" v="432"/>
        <pc:sldMasterMkLst>
          <pc:docMk/>
          <pc:sldMasterMk cId="230801524" sldId="2147484449"/>
        </pc:sldMasterMkLst>
        <pc:sldLayoutChg chg="add del mod replId">
          <pc:chgData name="Guest User" userId="273ed205f1804759" providerId="Windows Live" clId="Web-{17762713-CA86-401D-BF55-D8F2BC4D5632}" dt="2024-10-01T10:24:24.858" v="432"/>
          <pc:sldLayoutMkLst>
            <pc:docMk/>
            <pc:sldMasterMk cId="230801524" sldId="2147484449"/>
            <pc:sldLayoutMk cId="2606963396" sldId="2147484450"/>
          </pc:sldLayoutMkLst>
        </pc:sldLayoutChg>
        <pc:sldLayoutChg chg="add del mod replId">
          <pc:chgData name="Guest User" userId="273ed205f1804759" providerId="Windows Live" clId="Web-{17762713-CA86-401D-BF55-D8F2BC4D5632}" dt="2024-10-01T10:24:24.858" v="432"/>
          <pc:sldLayoutMkLst>
            <pc:docMk/>
            <pc:sldMasterMk cId="230801524" sldId="2147484449"/>
            <pc:sldLayoutMk cId="3904383058" sldId="2147484451"/>
          </pc:sldLayoutMkLst>
        </pc:sldLayoutChg>
        <pc:sldLayoutChg chg="add del mod replId">
          <pc:chgData name="Guest User" userId="273ed205f1804759" providerId="Windows Live" clId="Web-{17762713-CA86-401D-BF55-D8F2BC4D5632}" dt="2024-10-01T10:24:24.858" v="432"/>
          <pc:sldLayoutMkLst>
            <pc:docMk/>
            <pc:sldMasterMk cId="230801524" sldId="2147484449"/>
            <pc:sldLayoutMk cId="4260269628" sldId="2147484452"/>
          </pc:sldLayoutMkLst>
        </pc:sldLayoutChg>
        <pc:sldLayoutChg chg="add del mod replId">
          <pc:chgData name="Guest User" userId="273ed205f1804759" providerId="Windows Live" clId="Web-{17762713-CA86-401D-BF55-D8F2BC4D5632}" dt="2024-10-01T10:24:24.858" v="432"/>
          <pc:sldLayoutMkLst>
            <pc:docMk/>
            <pc:sldMasterMk cId="230801524" sldId="2147484449"/>
            <pc:sldLayoutMk cId="3695373356" sldId="2147484453"/>
          </pc:sldLayoutMkLst>
        </pc:sldLayoutChg>
        <pc:sldLayoutChg chg="add del mod replId">
          <pc:chgData name="Guest User" userId="273ed205f1804759" providerId="Windows Live" clId="Web-{17762713-CA86-401D-BF55-D8F2BC4D5632}" dt="2024-10-01T10:24:24.858" v="432"/>
          <pc:sldLayoutMkLst>
            <pc:docMk/>
            <pc:sldMasterMk cId="230801524" sldId="2147484449"/>
            <pc:sldLayoutMk cId="807831718" sldId="2147484454"/>
          </pc:sldLayoutMkLst>
        </pc:sldLayoutChg>
        <pc:sldLayoutChg chg="add del mod replId">
          <pc:chgData name="Guest User" userId="273ed205f1804759" providerId="Windows Live" clId="Web-{17762713-CA86-401D-BF55-D8F2BC4D5632}" dt="2024-10-01T10:24:24.858" v="432"/>
          <pc:sldLayoutMkLst>
            <pc:docMk/>
            <pc:sldMasterMk cId="230801524" sldId="2147484449"/>
            <pc:sldLayoutMk cId="268527183" sldId="2147484455"/>
          </pc:sldLayoutMkLst>
        </pc:sldLayoutChg>
        <pc:sldLayoutChg chg="add del mod replId">
          <pc:chgData name="Guest User" userId="273ed205f1804759" providerId="Windows Live" clId="Web-{17762713-CA86-401D-BF55-D8F2BC4D5632}" dt="2024-10-01T10:24:24.858" v="432"/>
          <pc:sldLayoutMkLst>
            <pc:docMk/>
            <pc:sldMasterMk cId="230801524" sldId="2147484449"/>
            <pc:sldLayoutMk cId="3059570800" sldId="2147484456"/>
          </pc:sldLayoutMkLst>
        </pc:sldLayoutChg>
        <pc:sldLayoutChg chg="add del mod replId">
          <pc:chgData name="Guest User" userId="273ed205f1804759" providerId="Windows Live" clId="Web-{17762713-CA86-401D-BF55-D8F2BC4D5632}" dt="2024-10-01T10:24:24.858" v="432"/>
          <pc:sldLayoutMkLst>
            <pc:docMk/>
            <pc:sldMasterMk cId="230801524" sldId="2147484449"/>
            <pc:sldLayoutMk cId="3418716156" sldId="2147484457"/>
          </pc:sldLayoutMkLst>
        </pc:sldLayoutChg>
        <pc:sldLayoutChg chg="add del mod replId">
          <pc:chgData name="Guest User" userId="273ed205f1804759" providerId="Windows Live" clId="Web-{17762713-CA86-401D-BF55-D8F2BC4D5632}" dt="2024-10-01T10:24:24.858" v="432"/>
          <pc:sldLayoutMkLst>
            <pc:docMk/>
            <pc:sldMasterMk cId="230801524" sldId="2147484449"/>
            <pc:sldLayoutMk cId="1401951348" sldId="2147484458"/>
          </pc:sldLayoutMkLst>
        </pc:sldLayoutChg>
        <pc:sldLayoutChg chg="add del mod replId">
          <pc:chgData name="Guest User" userId="273ed205f1804759" providerId="Windows Live" clId="Web-{17762713-CA86-401D-BF55-D8F2BC4D5632}" dt="2024-10-01T10:24:24.858" v="432"/>
          <pc:sldLayoutMkLst>
            <pc:docMk/>
            <pc:sldMasterMk cId="230801524" sldId="2147484449"/>
            <pc:sldLayoutMk cId="729741112" sldId="2147484459"/>
          </pc:sldLayoutMkLst>
        </pc:sldLayoutChg>
        <pc:sldLayoutChg chg="add del mod replId">
          <pc:chgData name="Guest User" userId="273ed205f1804759" providerId="Windows Live" clId="Web-{17762713-CA86-401D-BF55-D8F2BC4D5632}" dt="2024-10-01T10:24:24.858" v="432"/>
          <pc:sldLayoutMkLst>
            <pc:docMk/>
            <pc:sldMasterMk cId="230801524" sldId="2147484449"/>
            <pc:sldLayoutMk cId="3774868769" sldId="2147484460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4:35.952" v="433"/>
        <pc:sldMasterMkLst>
          <pc:docMk/>
          <pc:sldMasterMk cId="4013047941" sldId="2147484461"/>
        </pc:sldMasterMkLst>
        <pc:sldLayoutChg chg="add del mod replId">
          <pc:chgData name="Guest User" userId="273ed205f1804759" providerId="Windows Live" clId="Web-{17762713-CA86-401D-BF55-D8F2BC4D5632}" dt="2024-10-01T10:24:35.952" v="433"/>
          <pc:sldLayoutMkLst>
            <pc:docMk/>
            <pc:sldMasterMk cId="4013047941" sldId="2147484461"/>
            <pc:sldLayoutMk cId="3595449991" sldId="2147484462"/>
          </pc:sldLayoutMkLst>
        </pc:sldLayoutChg>
        <pc:sldLayoutChg chg="add del mod replId">
          <pc:chgData name="Guest User" userId="273ed205f1804759" providerId="Windows Live" clId="Web-{17762713-CA86-401D-BF55-D8F2BC4D5632}" dt="2024-10-01T10:24:35.952" v="433"/>
          <pc:sldLayoutMkLst>
            <pc:docMk/>
            <pc:sldMasterMk cId="4013047941" sldId="2147484461"/>
            <pc:sldLayoutMk cId="1354189755" sldId="2147484463"/>
          </pc:sldLayoutMkLst>
        </pc:sldLayoutChg>
        <pc:sldLayoutChg chg="add del mod replId">
          <pc:chgData name="Guest User" userId="273ed205f1804759" providerId="Windows Live" clId="Web-{17762713-CA86-401D-BF55-D8F2BC4D5632}" dt="2024-10-01T10:24:35.952" v="433"/>
          <pc:sldLayoutMkLst>
            <pc:docMk/>
            <pc:sldMasterMk cId="4013047941" sldId="2147484461"/>
            <pc:sldLayoutMk cId="2017133788" sldId="2147484464"/>
          </pc:sldLayoutMkLst>
        </pc:sldLayoutChg>
        <pc:sldLayoutChg chg="add del mod replId">
          <pc:chgData name="Guest User" userId="273ed205f1804759" providerId="Windows Live" clId="Web-{17762713-CA86-401D-BF55-D8F2BC4D5632}" dt="2024-10-01T10:24:35.952" v="433"/>
          <pc:sldLayoutMkLst>
            <pc:docMk/>
            <pc:sldMasterMk cId="4013047941" sldId="2147484461"/>
            <pc:sldLayoutMk cId="1900852772" sldId="2147484465"/>
          </pc:sldLayoutMkLst>
        </pc:sldLayoutChg>
        <pc:sldLayoutChg chg="add del mod replId">
          <pc:chgData name="Guest User" userId="273ed205f1804759" providerId="Windows Live" clId="Web-{17762713-CA86-401D-BF55-D8F2BC4D5632}" dt="2024-10-01T10:24:35.952" v="433"/>
          <pc:sldLayoutMkLst>
            <pc:docMk/>
            <pc:sldMasterMk cId="4013047941" sldId="2147484461"/>
            <pc:sldLayoutMk cId="2899153982" sldId="2147484466"/>
          </pc:sldLayoutMkLst>
        </pc:sldLayoutChg>
        <pc:sldLayoutChg chg="add del mod replId">
          <pc:chgData name="Guest User" userId="273ed205f1804759" providerId="Windows Live" clId="Web-{17762713-CA86-401D-BF55-D8F2BC4D5632}" dt="2024-10-01T10:24:35.952" v="433"/>
          <pc:sldLayoutMkLst>
            <pc:docMk/>
            <pc:sldMasterMk cId="4013047941" sldId="2147484461"/>
            <pc:sldLayoutMk cId="537461475" sldId="2147484467"/>
          </pc:sldLayoutMkLst>
        </pc:sldLayoutChg>
        <pc:sldLayoutChg chg="add del mod replId">
          <pc:chgData name="Guest User" userId="273ed205f1804759" providerId="Windows Live" clId="Web-{17762713-CA86-401D-BF55-D8F2BC4D5632}" dt="2024-10-01T10:24:35.952" v="433"/>
          <pc:sldLayoutMkLst>
            <pc:docMk/>
            <pc:sldMasterMk cId="4013047941" sldId="2147484461"/>
            <pc:sldLayoutMk cId="1611875422" sldId="2147484468"/>
          </pc:sldLayoutMkLst>
        </pc:sldLayoutChg>
        <pc:sldLayoutChg chg="add del mod replId">
          <pc:chgData name="Guest User" userId="273ed205f1804759" providerId="Windows Live" clId="Web-{17762713-CA86-401D-BF55-D8F2BC4D5632}" dt="2024-10-01T10:24:35.952" v="433"/>
          <pc:sldLayoutMkLst>
            <pc:docMk/>
            <pc:sldMasterMk cId="4013047941" sldId="2147484461"/>
            <pc:sldLayoutMk cId="1386847792" sldId="2147484469"/>
          </pc:sldLayoutMkLst>
        </pc:sldLayoutChg>
        <pc:sldLayoutChg chg="add del mod replId">
          <pc:chgData name="Guest User" userId="273ed205f1804759" providerId="Windows Live" clId="Web-{17762713-CA86-401D-BF55-D8F2BC4D5632}" dt="2024-10-01T10:24:35.952" v="433"/>
          <pc:sldLayoutMkLst>
            <pc:docMk/>
            <pc:sldMasterMk cId="4013047941" sldId="2147484461"/>
            <pc:sldLayoutMk cId="2666609467" sldId="2147484470"/>
          </pc:sldLayoutMkLst>
        </pc:sldLayoutChg>
        <pc:sldLayoutChg chg="add del mod replId">
          <pc:chgData name="Guest User" userId="273ed205f1804759" providerId="Windows Live" clId="Web-{17762713-CA86-401D-BF55-D8F2BC4D5632}" dt="2024-10-01T10:24:35.952" v="433"/>
          <pc:sldLayoutMkLst>
            <pc:docMk/>
            <pc:sldMasterMk cId="4013047941" sldId="2147484461"/>
            <pc:sldLayoutMk cId="445948192" sldId="2147484471"/>
          </pc:sldLayoutMkLst>
        </pc:sldLayoutChg>
        <pc:sldLayoutChg chg="add del mod replId">
          <pc:chgData name="Guest User" userId="273ed205f1804759" providerId="Windows Live" clId="Web-{17762713-CA86-401D-BF55-D8F2BC4D5632}" dt="2024-10-01T10:24:35.952" v="433"/>
          <pc:sldLayoutMkLst>
            <pc:docMk/>
            <pc:sldMasterMk cId="4013047941" sldId="2147484461"/>
            <pc:sldLayoutMk cId="3983424632" sldId="2147484472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5:20.860" v="437"/>
        <pc:sldMasterMkLst>
          <pc:docMk/>
          <pc:sldMasterMk cId="1355889227" sldId="2147484473"/>
        </pc:sldMasterMkLst>
        <pc:sldLayoutChg chg="add del mod replId">
          <pc:chgData name="Guest User" userId="273ed205f1804759" providerId="Windows Live" clId="Web-{17762713-CA86-401D-BF55-D8F2BC4D5632}" dt="2024-10-01T10:25:20.860" v="437"/>
          <pc:sldLayoutMkLst>
            <pc:docMk/>
            <pc:sldMasterMk cId="1355889227" sldId="2147484473"/>
            <pc:sldLayoutMk cId="4231319856" sldId="2147484474"/>
          </pc:sldLayoutMkLst>
        </pc:sldLayoutChg>
        <pc:sldLayoutChg chg="add del mod replId">
          <pc:chgData name="Guest User" userId="273ed205f1804759" providerId="Windows Live" clId="Web-{17762713-CA86-401D-BF55-D8F2BC4D5632}" dt="2024-10-01T10:25:20.860" v="437"/>
          <pc:sldLayoutMkLst>
            <pc:docMk/>
            <pc:sldMasterMk cId="1355889227" sldId="2147484473"/>
            <pc:sldLayoutMk cId="304939903" sldId="2147484475"/>
          </pc:sldLayoutMkLst>
        </pc:sldLayoutChg>
        <pc:sldLayoutChg chg="add del mod replId">
          <pc:chgData name="Guest User" userId="273ed205f1804759" providerId="Windows Live" clId="Web-{17762713-CA86-401D-BF55-D8F2BC4D5632}" dt="2024-10-01T10:25:20.860" v="437"/>
          <pc:sldLayoutMkLst>
            <pc:docMk/>
            <pc:sldMasterMk cId="1355889227" sldId="2147484473"/>
            <pc:sldLayoutMk cId="1953054640" sldId="2147484476"/>
          </pc:sldLayoutMkLst>
        </pc:sldLayoutChg>
        <pc:sldLayoutChg chg="add del mod replId">
          <pc:chgData name="Guest User" userId="273ed205f1804759" providerId="Windows Live" clId="Web-{17762713-CA86-401D-BF55-D8F2BC4D5632}" dt="2024-10-01T10:25:20.860" v="437"/>
          <pc:sldLayoutMkLst>
            <pc:docMk/>
            <pc:sldMasterMk cId="1355889227" sldId="2147484473"/>
            <pc:sldLayoutMk cId="2356593259" sldId="2147484477"/>
          </pc:sldLayoutMkLst>
        </pc:sldLayoutChg>
        <pc:sldLayoutChg chg="add del mod replId">
          <pc:chgData name="Guest User" userId="273ed205f1804759" providerId="Windows Live" clId="Web-{17762713-CA86-401D-BF55-D8F2BC4D5632}" dt="2024-10-01T10:25:20.860" v="437"/>
          <pc:sldLayoutMkLst>
            <pc:docMk/>
            <pc:sldMasterMk cId="1355889227" sldId="2147484473"/>
            <pc:sldLayoutMk cId="1665779958" sldId="2147484478"/>
          </pc:sldLayoutMkLst>
        </pc:sldLayoutChg>
        <pc:sldLayoutChg chg="add del mod replId">
          <pc:chgData name="Guest User" userId="273ed205f1804759" providerId="Windows Live" clId="Web-{17762713-CA86-401D-BF55-D8F2BC4D5632}" dt="2024-10-01T10:25:20.860" v="437"/>
          <pc:sldLayoutMkLst>
            <pc:docMk/>
            <pc:sldMasterMk cId="1355889227" sldId="2147484473"/>
            <pc:sldLayoutMk cId="2745098090" sldId="2147484479"/>
          </pc:sldLayoutMkLst>
        </pc:sldLayoutChg>
        <pc:sldLayoutChg chg="add del mod replId">
          <pc:chgData name="Guest User" userId="273ed205f1804759" providerId="Windows Live" clId="Web-{17762713-CA86-401D-BF55-D8F2BC4D5632}" dt="2024-10-01T10:25:20.860" v="437"/>
          <pc:sldLayoutMkLst>
            <pc:docMk/>
            <pc:sldMasterMk cId="1355889227" sldId="2147484473"/>
            <pc:sldLayoutMk cId="848523460" sldId="2147484480"/>
          </pc:sldLayoutMkLst>
        </pc:sldLayoutChg>
        <pc:sldLayoutChg chg="add del mod replId">
          <pc:chgData name="Guest User" userId="273ed205f1804759" providerId="Windows Live" clId="Web-{17762713-CA86-401D-BF55-D8F2BC4D5632}" dt="2024-10-01T10:25:20.860" v="437"/>
          <pc:sldLayoutMkLst>
            <pc:docMk/>
            <pc:sldMasterMk cId="1355889227" sldId="2147484473"/>
            <pc:sldLayoutMk cId="2955545604" sldId="2147484481"/>
          </pc:sldLayoutMkLst>
        </pc:sldLayoutChg>
        <pc:sldLayoutChg chg="add del mod replId">
          <pc:chgData name="Guest User" userId="273ed205f1804759" providerId="Windows Live" clId="Web-{17762713-CA86-401D-BF55-D8F2BC4D5632}" dt="2024-10-01T10:25:20.860" v="437"/>
          <pc:sldLayoutMkLst>
            <pc:docMk/>
            <pc:sldMasterMk cId="1355889227" sldId="2147484473"/>
            <pc:sldLayoutMk cId="1975172566" sldId="2147484482"/>
          </pc:sldLayoutMkLst>
        </pc:sldLayoutChg>
        <pc:sldLayoutChg chg="add del mod replId">
          <pc:chgData name="Guest User" userId="273ed205f1804759" providerId="Windows Live" clId="Web-{17762713-CA86-401D-BF55-D8F2BC4D5632}" dt="2024-10-01T10:25:20.860" v="437"/>
          <pc:sldLayoutMkLst>
            <pc:docMk/>
            <pc:sldMasterMk cId="1355889227" sldId="2147484473"/>
            <pc:sldLayoutMk cId="1764903604" sldId="2147484483"/>
          </pc:sldLayoutMkLst>
        </pc:sldLayoutChg>
        <pc:sldLayoutChg chg="add del mod replId">
          <pc:chgData name="Guest User" userId="273ed205f1804759" providerId="Windows Live" clId="Web-{17762713-CA86-401D-BF55-D8F2BC4D5632}" dt="2024-10-01T10:25:20.860" v="437"/>
          <pc:sldLayoutMkLst>
            <pc:docMk/>
            <pc:sldMasterMk cId="1355889227" sldId="2147484473"/>
            <pc:sldLayoutMk cId="3697772897" sldId="2147484484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5:33.236" v="438"/>
        <pc:sldMasterMkLst>
          <pc:docMk/>
          <pc:sldMasterMk cId="2334353851" sldId="2147484485"/>
        </pc:sldMasterMkLst>
        <pc:sldLayoutChg chg="add del mod replId">
          <pc:chgData name="Guest User" userId="273ed205f1804759" providerId="Windows Live" clId="Web-{17762713-CA86-401D-BF55-D8F2BC4D5632}" dt="2024-10-01T10:25:33.236" v="438"/>
          <pc:sldLayoutMkLst>
            <pc:docMk/>
            <pc:sldMasterMk cId="2334353851" sldId="2147484485"/>
            <pc:sldLayoutMk cId="2183133938" sldId="2147484486"/>
          </pc:sldLayoutMkLst>
        </pc:sldLayoutChg>
        <pc:sldLayoutChg chg="add del mod replId">
          <pc:chgData name="Guest User" userId="273ed205f1804759" providerId="Windows Live" clId="Web-{17762713-CA86-401D-BF55-D8F2BC4D5632}" dt="2024-10-01T10:25:33.236" v="438"/>
          <pc:sldLayoutMkLst>
            <pc:docMk/>
            <pc:sldMasterMk cId="2334353851" sldId="2147484485"/>
            <pc:sldLayoutMk cId="1354027529" sldId="2147484487"/>
          </pc:sldLayoutMkLst>
        </pc:sldLayoutChg>
        <pc:sldLayoutChg chg="add del mod replId">
          <pc:chgData name="Guest User" userId="273ed205f1804759" providerId="Windows Live" clId="Web-{17762713-CA86-401D-BF55-D8F2BC4D5632}" dt="2024-10-01T10:25:33.236" v="438"/>
          <pc:sldLayoutMkLst>
            <pc:docMk/>
            <pc:sldMasterMk cId="2334353851" sldId="2147484485"/>
            <pc:sldLayoutMk cId="1639253996" sldId="2147484488"/>
          </pc:sldLayoutMkLst>
        </pc:sldLayoutChg>
        <pc:sldLayoutChg chg="add del mod replId">
          <pc:chgData name="Guest User" userId="273ed205f1804759" providerId="Windows Live" clId="Web-{17762713-CA86-401D-BF55-D8F2BC4D5632}" dt="2024-10-01T10:25:33.236" v="438"/>
          <pc:sldLayoutMkLst>
            <pc:docMk/>
            <pc:sldMasterMk cId="2334353851" sldId="2147484485"/>
            <pc:sldLayoutMk cId="2601103876" sldId="2147484489"/>
          </pc:sldLayoutMkLst>
        </pc:sldLayoutChg>
        <pc:sldLayoutChg chg="add del mod replId">
          <pc:chgData name="Guest User" userId="273ed205f1804759" providerId="Windows Live" clId="Web-{17762713-CA86-401D-BF55-D8F2BC4D5632}" dt="2024-10-01T10:25:33.236" v="438"/>
          <pc:sldLayoutMkLst>
            <pc:docMk/>
            <pc:sldMasterMk cId="2334353851" sldId="2147484485"/>
            <pc:sldLayoutMk cId="2611461972" sldId="2147484490"/>
          </pc:sldLayoutMkLst>
        </pc:sldLayoutChg>
        <pc:sldLayoutChg chg="add del mod replId">
          <pc:chgData name="Guest User" userId="273ed205f1804759" providerId="Windows Live" clId="Web-{17762713-CA86-401D-BF55-D8F2BC4D5632}" dt="2024-10-01T10:25:33.236" v="438"/>
          <pc:sldLayoutMkLst>
            <pc:docMk/>
            <pc:sldMasterMk cId="2334353851" sldId="2147484485"/>
            <pc:sldLayoutMk cId="3980570810" sldId="2147484491"/>
          </pc:sldLayoutMkLst>
        </pc:sldLayoutChg>
        <pc:sldLayoutChg chg="add del mod replId">
          <pc:chgData name="Guest User" userId="273ed205f1804759" providerId="Windows Live" clId="Web-{17762713-CA86-401D-BF55-D8F2BC4D5632}" dt="2024-10-01T10:25:33.236" v="438"/>
          <pc:sldLayoutMkLst>
            <pc:docMk/>
            <pc:sldMasterMk cId="2334353851" sldId="2147484485"/>
            <pc:sldLayoutMk cId="2497617361" sldId="2147484492"/>
          </pc:sldLayoutMkLst>
        </pc:sldLayoutChg>
        <pc:sldLayoutChg chg="add del mod replId">
          <pc:chgData name="Guest User" userId="273ed205f1804759" providerId="Windows Live" clId="Web-{17762713-CA86-401D-BF55-D8F2BC4D5632}" dt="2024-10-01T10:25:33.236" v="438"/>
          <pc:sldLayoutMkLst>
            <pc:docMk/>
            <pc:sldMasterMk cId="2334353851" sldId="2147484485"/>
            <pc:sldLayoutMk cId="2339368118" sldId="2147484493"/>
          </pc:sldLayoutMkLst>
        </pc:sldLayoutChg>
        <pc:sldLayoutChg chg="add del mod replId">
          <pc:chgData name="Guest User" userId="273ed205f1804759" providerId="Windows Live" clId="Web-{17762713-CA86-401D-BF55-D8F2BC4D5632}" dt="2024-10-01T10:25:33.236" v="438"/>
          <pc:sldLayoutMkLst>
            <pc:docMk/>
            <pc:sldMasterMk cId="2334353851" sldId="2147484485"/>
            <pc:sldLayoutMk cId="3774734126" sldId="2147484494"/>
          </pc:sldLayoutMkLst>
        </pc:sldLayoutChg>
        <pc:sldLayoutChg chg="add del mod replId">
          <pc:chgData name="Guest User" userId="273ed205f1804759" providerId="Windows Live" clId="Web-{17762713-CA86-401D-BF55-D8F2BC4D5632}" dt="2024-10-01T10:25:33.236" v="438"/>
          <pc:sldLayoutMkLst>
            <pc:docMk/>
            <pc:sldMasterMk cId="2334353851" sldId="2147484485"/>
            <pc:sldLayoutMk cId="53344674" sldId="2147484495"/>
          </pc:sldLayoutMkLst>
        </pc:sldLayoutChg>
        <pc:sldLayoutChg chg="add del mod replId">
          <pc:chgData name="Guest User" userId="273ed205f1804759" providerId="Windows Live" clId="Web-{17762713-CA86-401D-BF55-D8F2BC4D5632}" dt="2024-10-01T10:25:33.236" v="438"/>
          <pc:sldLayoutMkLst>
            <pc:docMk/>
            <pc:sldMasterMk cId="2334353851" sldId="2147484485"/>
            <pc:sldLayoutMk cId="2209923636" sldId="2147484496"/>
          </pc:sldLayoutMkLst>
        </pc:sldLayoutChg>
      </pc:sldMasterChg>
      <pc:sldMasterChg chg="add del addSldLayout delSldLayout modSldLayout">
        <pc:chgData name="Guest User" userId="273ed205f1804759" providerId="Windows Live" clId="Web-{17762713-CA86-401D-BF55-D8F2BC4D5632}" dt="2024-10-01T10:25:39.830" v="439"/>
        <pc:sldMasterMkLst>
          <pc:docMk/>
          <pc:sldMasterMk cId="3127991761" sldId="2147484497"/>
        </pc:sldMasterMkLst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2192347810" sldId="2147484498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2639167838" sldId="2147484499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3556371296" sldId="2147484500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2273703868" sldId="2147484501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2512057923" sldId="2147484502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370084170" sldId="2147484503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3058007627" sldId="2147484504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473612971" sldId="2147484505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4132660965" sldId="2147484506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2703973072" sldId="2147484507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16284411" sldId="2147484508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2715934466" sldId="2147484509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932016631" sldId="2147484510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894182978" sldId="2147484511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798872391" sldId="2147484512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2838676420" sldId="2147484513"/>
          </pc:sldLayoutMkLst>
        </pc:sldLayoutChg>
        <pc:sldLayoutChg chg="add del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27991761" sldId="2147484497"/>
            <pc:sldLayoutMk cId="77758759" sldId="2147484514"/>
          </pc:sldLayoutMkLst>
        </pc:sldLayoutChg>
      </pc:sldMasterChg>
      <pc:sldMasterChg chg="add addSldLayout modSldLayout">
        <pc:chgData name="Guest User" userId="273ed205f1804759" providerId="Windows Live" clId="Web-{17762713-CA86-401D-BF55-D8F2BC4D5632}" dt="2024-10-01T10:25:39.830" v="439"/>
        <pc:sldMasterMkLst>
          <pc:docMk/>
          <pc:sldMasterMk cId="3156805064" sldId="2147484515"/>
        </pc:sldMasterMkLst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1561875548" sldId="2147484516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1424529493" sldId="2147484517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3571351593" sldId="2147484518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3768361111" sldId="2147484519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3640199009" sldId="2147484520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3583389150" sldId="2147484521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3223041810" sldId="2147484522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3309232958" sldId="2147484523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2896649488" sldId="2147484524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1978920709" sldId="2147484525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1571025824" sldId="2147484526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4017313818" sldId="2147484527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1968059517" sldId="2147484528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1838776121" sldId="2147484529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55371663" sldId="2147484530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43481184" sldId="2147484531"/>
          </pc:sldLayoutMkLst>
        </pc:sldLayoutChg>
        <pc:sldLayoutChg chg="add mod replId">
          <pc:chgData name="Guest User" userId="273ed205f1804759" providerId="Windows Live" clId="Web-{17762713-CA86-401D-BF55-D8F2BC4D5632}" dt="2024-10-01T10:25:39.830" v="439"/>
          <pc:sldLayoutMkLst>
            <pc:docMk/>
            <pc:sldMasterMk cId="3156805064" sldId="2147484515"/>
            <pc:sldLayoutMk cId="678121379" sldId="2147484532"/>
          </pc:sldLayoutMkLst>
        </pc:sldLayoutChg>
      </pc:sldMasterChg>
    </pc:docChg>
  </pc:docChgLst>
  <pc:docChgLst>
    <pc:chgData name="Guest User" userId="273ed205f1804759" providerId="Windows Live" clId="Web-{A62FD516-3964-4F98-8CE4-61FD3F5A7940}"/>
    <pc:docChg chg="addSld delSld modSld">
      <pc:chgData name="Guest User" userId="273ed205f1804759" providerId="Windows Live" clId="Web-{A62FD516-3964-4F98-8CE4-61FD3F5A7940}" dt="2024-10-04T16:03:22.286" v="3441" actId="1076"/>
      <pc:docMkLst>
        <pc:docMk/>
      </pc:docMkLst>
      <pc:sldChg chg="addSp delSp modSp">
        <pc:chgData name="Guest User" userId="273ed205f1804759" providerId="Windows Live" clId="Web-{A62FD516-3964-4F98-8CE4-61FD3F5A7940}" dt="2024-10-04T15:31:26.167" v="3168" actId="20577"/>
        <pc:sldMkLst>
          <pc:docMk/>
          <pc:sldMk cId="1256446527" sldId="256"/>
        </pc:sldMkLst>
        <pc:spChg chg="mod">
          <ac:chgData name="Guest User" userId="273ed205f1804759" providerId="Windows Live" clId="Web-{A62FD516-3964-4F98-8CE4-61FD3F5A7940}" dt="2024-10-04T15:31:01.682" v="3167" actId="20577"/>
          <ac:spMkLst>
            <pc:docMk/>
            <pc:sldMk cId="1256446527" sldId="256"/>
            <ac:spMk id="2" creationId="{1C1CE1B6-F98E-EF67-F885-AABD812F1331}"/>
          </ac:spMkLst>
        </pc:spChg>
        <pc:spChg chg="mod">
          <ac:chgData name="Guest User" userId="273ed205f1804759" providerId="Windows Live" clId="Web-{A62FD516-3964-4F98-8CE4-61FD3F5A7940}" dt="2024-10-04T15:31:26.167" v="3168" actId="20577"/>
          <ac:spMkLst>
            <pc:docMk/>
            <pc:sldMk cId="1256446527" sldId="256"/>
            <ac:spMk id="3" creationId="{2663AF36-01AC-D71E-6B60-BD490539E7CE}"/>
          </ac:spMkLst>
        </pc:spChg>
        <pc:spChg chg="del">
          <ac:chgData name="Guest User" userId="273ed205f1804759" providerId="Windows Live" clId="Web-{A62FD516-3964-4F98-8CE4-61FD3F5A7940}" dt="2024-10-04T15:30:33.073" v="3164"/>
          <ac:spMkLst>
            <pc:docMk/>
            <pc:sldMk cId="1256446527" sldId="256"/>
            <ac:spMk id="37" creationId="{7AF0FCDC-7BF8-4C15-B0DF-39495ABCCC49}"/>
          </ac:spMkLst>
        </pc:spChg>
        <pc:spChg chg="del">
          <ac:chgData name="Guest User" userId="273ed205f1804759" providerId="Windows Live" clId="Web-{A62FD516-3964-4F98-8CE4-61FD3F5A7940}" dt="2024-10-04T15:30:33.073" v="3164"/>
          <ac:spMkLst>
            <pc:docMk/>
            <pc:sldMk cId="1256446527" sldId="256"/>
            <ac:spMk id="39" creationId="{D83D09F1-D65C-4360-A042-A28A88B8D12E}"/>
          </ac:spMkLst>
        </pc:spChg>
        <pc:grpChg chg="add">
          <ac:chgData name="Guest User" userId="273ed205f1804759" providerId="Windows Live" clId="Web-{A62FD516-3964-4F98-8CE4-61FD3F5A7940}" dt="2024-10-04T15:30:33.073" v="3164"/>
          <ac:grpSpMkLst>
            <pc:docMk/>
            <pc:sldMk cId="1256446527" sldId="256"/>
            <ac:grpSpMk id="48" creationId="{91BAA5A0-C519-4C54-AD75-128067ECE231}"/>
          </ac:grpSpMkLst>
        </pc:grpChg>
        <pc:picChg chg="add mod ord">
          <ac:chgData name="Guest User" userId="273ed205f1804759" providerId="Windows Live" clId="Web-{A62FD516-3964-4F98-8CE4-61FD3F5A7940}" dt="2024-10-04T15:30:33.073" v="3164"/>
          <ac:picMkLst>
            <pc:docMk/>
            <pc:sldMk cId="1256446527" sldId="256"/>
            <ac:picMk id="4" creationId="{AEECD079-5C8F-9B9E-ADCC-5454FC17499F}"/>
          </ac:picMkLst>
        </pc:picChg>
        <pc:cxnChg chg="del">
          <ac:chgData name="Guest User" userId="273ed205f1804759" providerId="Windows Live" clId="Web-{A62FD516-3964-4F98-8CE4-61FD3F5A7940}" dt="2024-10-04T15:30:33.073" v="3164"/>
          <ac:cxnSpMkLst>
            <pc:docMk/>
            <pc:sldMk cId="1256446527" sldId="256"/>
            <ac:cxnSpMk id="41" creationId="{DFE3C79B-5339-404D-AD57-DEFDC8C11353}"/>
          </ac:cxnSpMkLst>
        </pc:cxnChg>
        <pc:cxnChg chg="del">
          <ac:chgData name="Guest User" userId="273ed205f1804759" providerId="Windows Live" clId="Web-{A62FD516-3964-4F98-8CE4-61FD3F5A7940}" dt="2024-10-04T15:30:33.073" v="3164"/>
          <ac:cxnSpMkLst>
            <pc:docMk/>
            <pc:sldMk cId="1256446527" sldId="256"/>
            <ac:cxnSpMk id="43" creationId="{04646B48-D72A-4B29-9974-5196657AF1A8}"/>
          </ac:cxnSpMkLst>
        </pc:cxnChg>
        <pc:cxnChg chg="add">
          <ac:chgData name="Guest User" userId="273ed205f1804759" providerId="Windows Live" clId="Web-{A62FD516-3964-4F98-8CE4-61FD3F5A7940}" dt="2024-10-04T15:30:33.073" v="3164"/>
          <ac:cxnSpMkLst>
            <pc:docMk/>
            <pc:sldMk cId="1256446527" sldId="256"/>
            <ac:cxnSpMk id="56" creationId="{3D3947DB-79FD-4A47-A762-CC2A6DAE673F}"/>
          </ac:cxnSpMkLst>
        </pc:cxnChg>
      </pc:sldChg>
      <pc:sldChg chg="modSp">
        <pc:chgData name="Guest User" userId="273ed205f1804759" providerId="Windows Live" clId="Web-{A62FD516-3964-4F98-8CE4-61FD3F5A7940}" dt="2024-10-04T15:55:44.047" v="3420" actId="20577"/>
        <pc:sldMkLst>
          <pc:docMk/>
          <pc:sldMk cId="4212563065" sldId="257"/>
        </pc:sldMkLst>
        <pc:spChg chg="mod">
          <ac:chgData name="Guest User" userId="273ed205f1804759" providerId="Windows Live" clId="Web-{A62FD516-3964-4F98-8CE4-61FD3F5A7940}" dt="2024-10-04T15:55:44.047" v="3420" actId="20577"/>
          <ac:spMkLst>
            <pc:docMk/>
            <pc:sldMk cId="4212563065" sldId="257"/>
            <ac:spMk id="3" creationId="{0587E97E-F85D-9BD6-513A-4F9208521C5A}"/>
          </ac:spMkLst>
        </pc:spChg>
      </pc:sldChg>
      <pc:sldChg chg="addSp delSp modSp mod modClrScheme chgLayout">
        <pc:chgData name="Guest User" userId="273ed205f1804759" providerId="Windows Live" clId="Web-{A62FD516-3964-4F98-8CE4-61FD3F5A7940}" dt="2024-10-04T15:54:55.999" v="3411" actId="20577"/>
        <pc:sldMkLst>
          <pc:docMk/>
          <pc:sldMk cId="3267858089" sldId="258"/>
        </pc:sldMkLst>
        <pc:spChg chg="del">
          <ac:chgData name="Guest User" userId="273ed205f1804759" providerId="Windows Live" clId="Web-{A62FD516-3964-4F98-8CE4-61FD3F5A7940}" dt="2024-10-04T15:31:56.386" v="3169"/>
          <ac:spMkLst>
            <pc:docMk/>
            <pc:sldMk cId="3267858089" sldId="258"/>
            <ac:spMk id="2" creationId="{EB99A193-CA46-F530-297E-9E074DD86909}"/>
          </ac:spMkLst>
        </pc:spChg>
        <pc:spChg chg="del">
          <ac:chgData name="Guest User" userId="273ed205f1804759" providerId="Windows Live" clId="Web-{A62FD516-3964-4F98-8CE4-61FD3F5A7940}" dt="2024-10-04T15:31:56.386" v="3169"/>
          <ac:spMkLst>
            <pc:docMk/>
            <pc:sldMk cId="3267858089" sldId="258"/>
            <ac:spMk id="3" creationId="{2CB59495-3EB8-FB65-550E-78E1FA9C3769}"/>
          </ac:spMkLst>
        </pc:spChg>
        <pc:spChg chg="add mod">
          <ac:chgData name="Guest User" userId="273ed205f1804759" providerId="Windows Live" clId="Web-{A62FD516-3964-4F98-8CE4-61FD3F5A7940}" dt="2024-10-04T15:54:55.999" v="3411" actId="20577"/>
          <ac:spMkLst>
            <pc:docMk/>
            <pc:sldMk cId="3267858089" sldId="258"/>
            <ac:spMk id="4" creationId="{20B58A90-17F5-8C45-E84E-94C311B549D6}"/>
          </ac:spMkLst>
        </pc:spChg>
        <pc:spChg chg="add mod ord">
          <ac:chgData name="Guest User" userId="273ed205f1804759" providerId="Windows Live" clId="Web-{A62FD516-3964-4F98-8CE4-61FD3F5A7940}" dt="2024-10-04T15:53:26.217" v="3404" actId="20577"/>
          <ac:spMkLst>
            <pc:docMk/>
            <pc:sldMk cId="3267858089" sldId="258"/>
            <ac:spMk id="5" creationId="{61FF7FD5-5451-EAE7-C0A0-33CD6E2BB180}"/>
          </ac:spMkLst>
        </pc:spChg>
        <pc:spChg chg="add del mod ord">
          <ac:chgData name="Guest User" userId="273ed205f1804759" providerId="Windows Live" clId="Web-{A62FD516-3964-4F98-8CE4-61FD3F5A7940}" dt="2024-10-04T15:53:01.482" v="3385"/>
          <ac:spMkLst>
            <pc:docMk/>
            <pc:sldMk cId="3267858089" sldId="258"/>
            <ac:spMk id="6" creationId="{F9E2B33D-1FE2-EF1B-7BE8-29572DD0FEE8}"/>
          </ac:spMkLst>
        </pc:spChg>
      </pc:sldChg>
      <pc:sldChg chg="del">
        <pc:chgData name="Guest User" userId="273ed205f1804759" providerId="Windows Live" clId="Web-{A62FD516-3964-4F98-8CE4-61FD3F5A7940}" dt="2024-10-04T15:54:08.421" v="3409"/>
        <pc:sldMkLst>
          <pc:docMk/>
          <pc:sldMk cId="1239820433" sldId="259"/>
        </pc:sldMkLst>
      </pc:sldChg>
      <pc:sldChg chg="modSp">
        <pc:chgData name="Guest User" userId="273ed205f1804759" providerId="Windows Live" clId="Web-{A62FD516-3964-4F98-8CE4-61FD3F5A7940}" dt="2024-10-04T09:45:14.686" v="412" actId="20577"/>
        <pc:sldMkLst>
          <pc:docMk/>
          <pc:sldMk cId="1293832254" sldId="260"/>
        </pc:sldMkLst>
        <pc:spChg chg="mod">
          <ac:chgData name="Guest User" userId="273ed205f1804759" providerId="Windows Live" clId="Web-{A62FD516-3964-4F98-8CE4-61FD3F5A7940}" dt="2024-10-04T09:45:14.686" v="412" actId="20577"/>
          <ac:spMkLst>
            <pc:docMk/>
            <pc:sldMk cId="1293832254" sldId="260"/>
            <ac:spMk id="8" creationId="{8381F197-8FF4-E45E-ABED-F6284E6324AF}"/>
          </ac:spMkLst>
        </pc:spChg>
      </pc:sldChg>
      <pc:sldChg chg="modSp">
        <pc:chgData name="Guest User" userId="273ed205f1804759" providerId="Windows Live" clId="Web-{A62FD516-3964-4F98-8CE4-61FD3F5A7940}" dt="2024-10-04T09:45:13.530" v="411" actId="20577"/>
        <pc:sldMkLst>
          <pc:docMk/>
          <pc:sldMk cId="399212803" sldId="262"/>
        </pc:sldMkLst>
        <pc:spChg chg="mod">
          <ac:chgData name="Guest User" userId="273ed205f1804759" providerId="Windows Live" clId="Web-{A62FD516-3964-4F98-8CE4-61FD3F5A7940}" dt="2024-10-04T09:45:13.530" v="411" actId="20577"/>
          <ac:spMkLst>
            <pc:docMk/>
            <pc:sldMk cId="399212803" sldId="262"/>
            <ac:spMk id="5" creationId="{DD504B34-66B3-353B-0DCC-4D1BEA980A88}"/>
          </ac:spMkLst>
        </pc:spChg>
      </pc:sldChg>
      <pc:sldChg chg="modSp">
        <pc:chgData name="Guest User" userId="273ed205f1804759" providerId="Windows Live" clId="Web-{A62FD516-3964-4F98-8CE4-61FD3F5A7940}" dt="2024-10-04T09:45:23.702" v="413" actId="20577"/>
        <pc:sldMkLst>
          <pc:docMk/>
          <pc:sldMk cId="3845737535" sldId="263"/>
        </pc:sldMkLst>
        <pc:spChg chg="mod">
          <ac:chgData name="Guest User" userId="273ed205f1804759" providerId="Windows Live" clId="Web-{A62FD516-3964-4F98-8CE4-61FD3F5A7940}" dt="2024-10-04T09:45:23.702" v="413" actId="20577"/>
          <ac:spMkLst>
            <pc:docMk/>
            <pc:sldMk cId="3845737535" sldId="263"/>
            <ac:spMk id="6" creationId="{AC96C5AD-200C-9832-EE88-046BEE029059}"/>
          </ac:spMkLst>
        </pc:spChg>
      </pc:sldChg>
      <pc:sldChg chg="modSp">
        <pc:chgData name="Guest User" userId="273ed205f1804759" providerId="Windows Live" clId="Web-{A62FD516-3964-4F98-8CE4-61FD3F5A7940}" dt="2024-10-04T09:45:39.171" v="414" actId="20577"/>
        <pc:sldMkLst>
          <pc:docMk/>
          <pc:sldMk cId="2518995176" sldId="265"/>
        </pc:sldMkLst>
        <pc:spChg chg="mod">
          <ac:chgData name="Guest User" userId="273ed205f1804759" providerId="Windows Live" clId="Web-{A62FD516-3964-4F98-8CE4-61FD3F5A7940}" dt="2024-10-04T09:45:39.171" v="414" actId="20577"/>
          <ac:spMkLst>
            <pc:docMk/>
            <pc:sldMk cId="2518995176" sldId="265"/>
            <ac:spMk id="8" creationId="{1AE10D3E-0DB6-F949-8DD9-D68BD4208408}"/>
          </ac:spMkLst>
        </pc:spChg>
      </pc:sldChg>
      <pc:sldChg chg="modSp">
        <pc:chgData name="Guest User" userId="273ed205f1804759" providerId="Windows Live" clId="Web-{A62FD516-3964-4F98-8CE4-61FD3F5A7940}" dt="2024-10-04T08:49:19.116" v="0"/>
        <pc:sldMkLst>
          <pc:docMk/>
          <pc:sldMk cId="1792068342" sldId="271"/>
        </pc:sldMkLst>
        <pc:spChg chg="mod">
          <ac:chgData name="Guest User" userId="273ed205f1804759" providerId="Windows Live" clId="Web-{A62FD516-3964-4F98-8CE4-61FD3F5A7940}" dt="2024-10-04T08:49:19.116" v="0"/>
          <ac:spMkLst>
            <pc:docMk/>
            <pc:sldMk cId="1792068342" sldId="271"/>
            <ac:spMk id="5" creationId="{F66B9C2A-0C38-FEED-EBEE-C1383D9BA0EB}"/>
          </ac:spMkLst>
        </pc:spChg>
      </pc:sldChg>
      <pc:sldChg chg="addSp modSp">
        <pc:chgData name="Guest User" userId="273ed205f1804759" providerId="Windows Live" clId="Web-{A62FD516-3964-4F98-8CE4-61FD3F5A7940}" dt="2024-10-04T09:29:35.997" v="407" actId="1076"/>
        <pc:sldMkLst>
          <pc:docMk/>
          <pc:sldMk cId="169386721" sldId="272"/>
        </pc:sldMkLst>
        <pc:spChg chg="add mod">
          <ac:chgData name="Guest User" userId="273ed205f1804759" providerId="Windows Live" clId="Web-{A62FD516-3964-4F98-8CE4-61FD3F5A7940}" dt="2024-10-04T08:50:39.835" v="7" actId="1076"/>
          <ac:spMkLst>
            <pc:docMk/>
            <pc:sldMk cId="169386721" sldId="272"/>
            <ac:spMk id="3" creationId="{B1949CFC-2959-3EA9-86BE-8D212EE5BCD4}"/>
          </ac:spMkLst>
        </pc:spChg>
        <pc:picChg chg="mod">
          <ac:chgData name="Guest User" userId="273ed205f1804759" providerId="Windows Live" clId="Web-{A62FD516-3964-4F98-8CE4-61FD3F5A7940}" dt="2024-10-04T09:29:35.997" v="407" actId="1076"/>
          <ac:picMkLst>
            <pc:docMk/>
            <pc:sldMk cId="169386721" sldId="272"/>
            <ac:picMk id="7" creationId="{37FFC855-4962-6EB6-657C-81671DAFE05F}"/>
          </ac:picMkLst>
        </pc:picChg>
      </pc:sldChg>
      <pc:sldChg chg="addSp modSp">
        <pc:chgData name="Guest User" userId="273ed205f1804759" providerId="Windows Live" clId="Web-{A62FD516-3964-4F98-8CE4-61FD3F5A7940}" dt="2024-10-04T09:02:45.056" v="143" actId="20577"/>
        <pc:sldMkLst>
          <pc:docMk/>
          <pc:sldMk cId="3519017229" sldId="273"/>
        </pc:sldMkLst>
        <pc:spChg chg="add mod">
          <ac:chgData name="Guest User" userId="273ed205f1804759" providerId="Windows Live" clId="Web-{A62FD516-3964-4F98-8CE4-61FD3F5A7940}" dt="2024-10-04T09:02:45.056" v="143" actId="20577"/>
          <ac:spMkLst>
            <pc:docMk/>
            <pc:sldMk cId="3519017229" sldId="273"/>
            <ac:spMk id="3" creationId="{5C61B641-9EEC-C5A9-101C-F70BF32747A2}"/>
          </ac:spMkLst>
        </pc:spChg>
      </pc:sldChg>
      <pc:sldChg chg="addSp modSp">
        <pc:chgData name="Guest User" userId="273ed205f1804759" providerId="Windows Live" clId="Web-{A62FD516-3964-4F98-8CE4-61FD3F5A7940}" dt="2024-10-04T09:10:03.885" v="368" actId="20577"/>
        <pc:sldMkLst>
          <pc:docMk/>
          <pc:sldMk cId="1665883097" sldId="274"/>
        </pc:sldMkLst>
        <pc:spChg chg="add mod">
          <ac:chgData name="Guest User" userId="273ed205f1804759" providerId="Windows Live" clId="Web-{A62FD516-3964-4F98-8CE4-61FD3F5A7940}" dt="2024-10-04T09:10:03.885" v="368" actId="20577"/>
          <ac:spMkLst>
            <pc:docMk/>
            <pc:sldMk cId="1665883097" sldId="274"/>
            <ac:spMk id="3" creationId="{6E5EFF34-DA4D-7CAC-A150-0D0E9E41241F}"/>
          </ac:spMkLst>
        </pc:spChg>
        <pc:picChg chg="mod">
          <ac:chgData name="Guest User" userId="273ed205f1804759" providerId="Windows Live" clId="Web-{A62FD516-3964-4F98-8CE4-61FD3F5A7940}" dt="2024-10-04T09:03:02.728" v="144" actId="14100"/>
          <ac:picMkLst>
            <pc:docMk/>
            <pc:sldMk cId="1665883097" sldId="274"/>
            <ac:picMk id="9" creationId="{B4046EBD-4D50-D5BA-1250-E8F25AF8109A}"/>
          </ac:picMkLst>
        </pc:picChg>
      </pc:sldChg>
      <pc:sldChg chg="addSp delSp modSp new">
        <pc:chgData name="Guest User" userId="273ed205f1804759" providerId="Windows Live" clId="Web-{A62FD516-3964-4F98-8CE4-61FD3F5A7940}" dt="2024-10-04T10:34:47.334" v="790" actId="14100"/>
        <pc:sldMkLst>
          <pc:docMk/>
          <pc:sldMk cId="2744622484" sldId="275"/>
        </pc:sldMkLst>
        <pc:spChg chg="mod">
          <ac:chgData name="Guest User" userId="273ed205f1804759" providerId="Windows Live" clId="Web-{A62FD516-3964-4F98-8CE4-61FD3F5A7940}" dt="2024-10-04T09:24:17.793" v="401" actId="1076"/>
          <ac:spMkLst>
            <pc:docMk/>
            <pc:sldMk cId="2744622484" sldId="275"/>
            <ac:spMk id="2" creationId="{936A5141-5CB5-7EEC-7F50-0DAE8BA11270}"/>
          </ac:spMkLst>
        </pc:spChg>
        <pc:spChg chg="del">
          <ac:chgData name="Guest User" userId="273ed205f1804759" providerId="Windows Live" clId="Web-{A62FD516-3964-4F98-8CE4-61FD3F5A7940}" dt="2024-10-04T09:10:54.354" v="370"/>
          <ac:spMkLst>
            <pc:docMk/>
            <pc:sldMk cId="2744622484" sldId="275"/>
            <ac:spMk id="3" creationId="{5A030635-FB4B-1DB1-B4B8-428C07E4A515}"/>
          </ac:spMkLst>
        </pc:spChg>
        <pc:spChg chg="mod">
          <ac:chgData name="Guest User" userId="273ed205f1804759" providerId="Windows Live" clId="Web-{A62FD516-3964-4F98-8CE4-61FD3F5A7940}" dt="2024-10-04T09:44:04.577" v="410" actId="14100"/>
          <ac:spMkLst>
            <pc:docMk/>
            <pc:sldMk cId="2744622484" sldId="275"/>
            <ac:spMk id="4" creationId="{56262827-1705-2F5B-FA2A-EDAEC5C46771}"/>
          </ac:spMkLst>
        </pc:spChg>
        <pc:spChg chg="add del">
          <ac:chgData name="Guest User" userId="273ed205f1804759" providerId="Windows Live" clId="Web-{A62FD516-3964-4F98-8CE4-61FD3F5A7940}" dt="2024-10-04T10:01:13.689" v="438"/>
          <ac:spMkLst>
            <pc:docMk/>
            <pc:sldMk cId="2744622484" sldId="275"/>
            <ac:spMk id="8" creationId="{5CABEE70-CC2A-D2BD-B987-AAE97FF3BC32}"/>
          </ac:spMkLst>
        </pc:spChg>
        <pc:spChg chg="add mod">
          <ac:chgData name="Guest User" userId="273ed205f1804759" providerId="Windows Live" clId="Web-{A62FD516-3964-4F98-8CE4-61FD3F5A7940}" dt="2024-10-04T10:13:23.206" v="593" actId="20577"/>
          <ac:spMkLst>
            <pc:docMk/>
            <pc:sldMk cId="2744622484" sldId="275"/>
            <ac:spMk id="9" creationId="{FCE3E196-73CE-885C-E6D0-BA5134112BAD}"/>
          </ac:spMkLst>
        </pc:spChg>
        <pc:spChg chg="add mod">
          <ac:chgData name="Guest User" userId="273ed205f1804759" providerId="Windows Live" clId="Web-{A62FD516-3964-4F98-8CE4-61FD3F5A7940}" dt="2024-10-04T10:18:33.863" v="601" actId="14100"/>
          <ac:spMkLst>
            <pc:docMk/>
            <pc:sldMk cId="2744622484" sldId="275"/>
            <ac:spMk id="10" creationId="{38A897D7-34AB-D350-CA4C-1D634685A023}"/>
          </ac:spMkLst>
        </pc:spChg>
        <pc:spChg chg="add del">
          <ac:chgData name="Guest User" userId="273ed205f1804759" providerId="Windows Live" clId="Web-{A62FD516-3964-4F98-8CE4-61FD3F5A7940}" dt="2024-10-04T10:18:14.644" v="595"/>
          <ac:spMkLst>
            <pc:docMk/>
            <pc:sldMk cId="2744622484" sldId="275"/>
            <ac:spMk id="11" creationId="{4E8F3596-F8FA-8CF2-7D5C-4CF66654F2C5}"/>
          </ac:spMkLst>
        </pc:spChg>
        <pc:spChg chg="add mod">
          <ac:chgData name="Guest User" userId="273ed205f1804759" providerId="Windows Live" clId="Web-{A62FD516-3964-4F98-8CE4-61FD3F5A7940}" dt="2024-10-04T10:34:47.334" v="790" actId="14100"/>
          <ac:spMkLst>
            <pc:docMk/>
            <pc:sldMk cId="2744622484" sldId="275"/>
            <ac:spMk id="12" creationId="{BA046201-80AB-02F9-32E5-330E692C4925}"/>
          </ac:spMkLst>
        </pc:spChg>
        <pc:spChg chg="add mod">
          <ac:chgData name="Guest User" userId="273ed205f1804759" providerId="Windows Live" clId="Web-{A62FD516-3964-4F98-8CE4-61FD3F5A7940}" dt="2024-10-04T10:34:30.428" v="784" actId="20577"/>
          <ac:spMkLst>
            <pc:docMk/>
            <pc:sldMk cId="2744622484" sldId="275"/>
            <ac:spMk id="13" creationId="{8B7A7624-A255-8A93-7032-0C1AC1FC3DC4}"/>
          </ac:spMkLst>
        </pc:spChg>
        <pc:picChg chg="add mod">
          <ac:chgData name="Guest User" userId="273ed205f1804759" providerId="Windows Live" clId="Web-{A62FD516-3964-4F98-8CE4-61FD3F5A7940}" dt="2024-10-04T10:26:16.114" v="657" actId="1076"/>
          <ac:picMkLst>
            <pc:docMk/>
            <pc:sldMk cId="2744622484" sldId="275"/>
            <ac:picMk id="5" creationId="{67670EBA-A8B4-9762-33A4-680CD8BAD72F}"/>
          </ac:picMkLst>
        </pc:picChg>
        <pc:picChg chg="add del mod">
          <ac:chgData name="Guest User" userId="273ed205f1804759" providerId="Windows Live" clId="Web-{A62FD516-3964-4F98-8CE4-61FD3F5A7940}" dt="2024-10-04T10:01:16.126" v="440"/>
          <ac:picMkLst>
            <pc:docMk/>
            <pc:sldMk cId="2744622484" sldId="275"/>
            <ac:picMk id="7" creationId="{16F95A11-8C3B-7A49-B83F-B99EB0451724}"/>
          </ac:picMkLst>
        </pc:picChg>
      </pc:sldChg>
      <pc:sldChg chg="addSp delSp modSp new">
        <pc:chgData name="Guest User" userId="273ed205f1804759" providerId="Windows Live" clId="Web-{A62FD516-3964-4F98-8CE4-61FD3F5A7940}" dt="2024-10-04T15:17:07.059" v="3149" actId="14100"/>
        <pc:sldMkLst>
          <pc:docMk/>
          <pc:sldMk cId="1917943139" sldId="276"/>
        </pc:sldMkLst>
        <pc:spChg chg="mod">
          <ac:chgData name="Guest User" userId="273ed205f1804759" providerId="Windows Live" clId="Web-{A62FD516-3964-4F98-8CE4-61FD3F5A7940}" dt="2024-10-04T10:35:33.069" v="795" actId="1076"/>
          <ac:spMkLst>
            <pc:docMk/>
            <pc:sldMk cId="1917943139" sldId="276"/>
            <ac:spMk id="2" creationId="{2D083567-3219-5327-D342-C2EEA5698982}"/>
          </ac:spMkLst>
        </pc:spChg>
        <pc:spChg chg="del">
          <ac:chgData name="Guest User" userId="273ed205f1804759" providerId="Windows Live" clId="Web-{A62FD516-3964-4F98-8CE4-61FD3F5A7940}" dt="2024-10-04T10:01:22.626" v="442"/>
          <ac:spMkLst>
            <pc:docMk/>
            <pc:sldMk cId="1917943139" sldId="276"/>
            <ac:spMk id="3" creationId="{1BDA1434-42D1-710D-239F-B948484CD92B}"/>
          </ac:spMkLst>
        </pc:spChg>
        <pc:spChg chg="del mod">
          <ac:chgData name="Guest User" userId="273ed205f1804759" providerId="Windows Live" clId="Web-{A62FD516-3964-4F98-8CE4-61FD3F5A7940}" dt="2024-10-04T10:37:04.897" v="798"/>
          <ac:spMkLst>
            <pc:docMk/>
            <pc:sldMk cId="1917943139" sldId="276"/>
            <ac:spMk id="4" creationId="{905F5831-AD5C-CE8A-9080-8C73BB8620CA}"/>
          </ac:spMkLst>
        </pc:spChg>
        <pc:spChg chg="add mod">
          <ac:chgData name="Guest User" userId="273ed205f1804759" providerId="Windows Live" clId="Web-{A62FD516-3964-4F98-8CE4-61FD3F5A7940}" dt="2024-10-04T10:43:30.538" v="863" actId="14100"/>
          <ac:spMkLst>
            <pc:docMk/>
            <pc:sldMk cId="1917943139" sldId="276"/>
            <ac:spMk id="7" creationId="{EE4AA0A7-C02A-8586-D99B-02061A4A27AA}"/>
          </ac:spMkLst>
        </pc:spChg>
        <pc:spChg chg="add mod">
          <ac:chgData name="Guest User" userId="273ed205f1804759" providerId="Windows Live" clId="Web-{A62FD516-3964-4F98-8CE4-61FD3F5A7940}" dt="2024-10-04T11:20:51.340" v="892" actId="20577"/>
          <ac:spMkLst>
            <pc:docMk/>
            <pc:sldMk cId="1917943139" sldId="276"/>
            <ac:spMk id="8" creationId="{E7F7991D-395F-1BD3-E329-BE75E8BF8552}"/>
          </ac:spMkLst>
        </pc:spChg>
        <pc:picChg chg="add mod">
          <ac:chgData name="Guest User" userId="273ed205f1804759" providerId="Windows Live" clId="Web-{A62FD516-3964-4F98-8CE4-61FD3F5A7940}" dt="2024-10-04T15:17:07.059" v="3149" actId="14100"/>
          <ac:picMkLst>
            <pc:docMk/>
            <pc:sldMk cId="1917943139" sldId="276"/>
            <ac:picMk id="6" creationId="{1C16144B-A00E-31E5-ACE1-88CFE6745766}"/>
          </ac:picMkLst>
        </pc:picChg>
      </pc:sldChg>
      <pc:sldChg chg="addSp delSp modSp new">
        <pc:chgData name="Guest User" userId="273ed205f1804759" providerId="Windows Live" clId="Web-{A62FD516-3964-4F98-8CE4-61FD3F5A7940}" dt="2024-10-04T16:02:11.520" v="3440" actId="14100"/>
        <pc:sldMkLst>
          <pc:docMk/>
          <pc:sldMk cId="3065517640" sldId="277"/>
        </pc:sldMkLst>
        <pc:spChg chg="del">
          <ac:chgData name="Guest User" userId="273ed205f1804759" providerId="Windows Live" clId="Web-{A62FD516-3964-4F98-8CE4-61FD3F5A7940}" dt="2024-10-04T11:25:52.684" v="895"/>
          <ac:spMkLst>
            <pc:docMk/>
            <pc:sldMk cId="3065517640" sldId="277"/>
            <ac:spMk id="2" creationId="{9D78F5E2-BC87-A623-0513-1D949D9AA814}"/>
          </ac:spMkLst>
        </pc:spChg>
        <pc:spChg chg="del">
          <ac:chgData name="Guest User" userId="273ed205f1804759" providerId="Windows Live" clId="Web-{A62FD516-3964-4F98-8CE4-61FD3F5A7940}" dt="2024-10-04T11:25:52.590" v="894"/>
          <ac:spMkLst>
            <pc:docMk/>
            <pc:sldMk cId="3065517640" sldId="277"/>
            <ac:spMk id="3" creationId="{C2E0517C-F7C1-3785-9AA2-F46FD558B309}"/>
          </ac:spMkLst>
        </pc:spChg>
        <pc:spChg chg="del">
          <ac:chgData name="Guest User" userId="273ed205f1804759" providerId="Windows Live" clId="Web-{A62FD516-3964-4F98-8CE4-61FD3F5A7940}" dt="2024-10-04T11:25:52.715" v="896"/>
          <ac:spMkLst>
            <pc:docMk/>
            <pc:sldMk cId="3065517640" sldId="277"/>
            <ac:spMk id="4" creationId="{F1411EC1-3695-E676-0173-FC3ABBB19772}"/>
          </ac:spMkLst>
        </pc:spChg>
        <pc:spChg chg="add">
          <ac:chgData name="Guest User" userId="273ed205f1804759" providerId="Windows Live" clId="Web-{A62FD516-3964-4F98-8CE4-61FD3F5A7940}" dt="2024-10-04T11:30:14.810" v="897"/>
          <ac:spMkLst>
            <pc:docMk/>
            <pc:sldMk cId="3065517640" sldId="277"/>
            <ac:spMk id="5" creationId="{C4D68920-D508-0CBE-2C2F-0881E079AFFB}"/>
          </ac:spMkLst>
        </pc:spChg>
        <pc:spChg chg="add del">
          <ac:chgData name="Guest User" userId="273ed205f1804759" providerId="Windows Live" clId="Web-{A62FD516-3964-4F98-8CE4-61FD3F5A7940}" dt="2024-10-04T11:35:09.888" v="906"/>
          <ac:spMkLst>
            <pc:docMk/>
            <pc:sldMk cId="3065517640" sldId="277"/>
            <ac:spMk id="6" creationId="{2D38C6A4-0E33-C79C-B2E7-0CBB6B91DD78}"/>
          </ac:spMkLst>
        </pc:spChg>
        <pc:spChg chg="add mod">
          <ac:chgData name="Guest User" userId="273ed205f1804759" providerId="Windows Live" clId="Web-{A62FD516-3964-4F98-8CE4-61FD3F5A7940}" dt="2024-10-04T16:02:11.520" v="3440" actId="14100"/>
          <ac:spMkLst>
            <pc:docMk/>
            <pc:sldMk cId="3065517640" sldId="277"/>
            <ac:spMk id="7" creationId="{173A34E3-E6BF-0AB5-E0C3-A392F6C5AA06}"/>
          </ac:spMkLst>
        </pc:spChg>
        <pc:spChg chg="add del mod">
          <ac:chgData name="Guest User" userId="273ed205f1804759" providerId="Windows Live" clId="Web-{A62FD516-3964-4F98-8CE4-61FD3F5A7940}" dt="2024-10-04T11:43:03.030" v="938"/>
          <ac:spMkLst>
            <pc:docMk/>
            <pc:sldMk cId="3065517640" sldId="277"/>
            <ac:spMk id="8" creationId="{9905AA27-8005-FC97-CF92-68BD173F9E04}"/>
          </ac:spMkLst>
        </pc:spChg>
        <pc:spChg chg="add del">
          <ac:chgData name="Guest User" userId="273ed205f1804759" providerId="Windows Live" clId="Web-{A62FD516-3964-4F98-8CE4-61FD3F5A7940}" dt="2024-10-04T11:42:25.983" v="914"/>
          <ac:spMkLst>
            <pc:docMk/>
            <pc:sldMk cId="3065517640" sldId="277"/>
            <ac:spMk id="9" creationId="{107036D0-2608-8BDA-781A-900D23BF7301}"/>
          </ac:spMkLst>
        </pc:spChg>
        <pc:spChg chg="add del">
          <ac:chgData name="Guest User" userId="273ed205f1804759" providerId="Windows Live" clId="Web-{A62FD516-3964-4F98-8CE4-61FD3F5A7940}" dt="2024-10-04T11:42:49.592" v="935"/>
          <ac:spMkLst>
            <pc:docMk/>
            <pc:sldMk cId="3065517640" sldId="277"/>
            <ac:spMk id="10" creationId="{191D4500-77D1-E0DC-27CD-949765EBA35D}"/>
          </ac:spMkLst>
        </pc:spChg>
        <pc:spChg chg="add del mod">
          <ac:chgData name="Guest User" userId="273ed205f1804759" providerId="Windows Live" clId="Web-{A62FD516-3964-4F98-8CE4-61FD3F5A7940}" dt="2024-10-04T11:42:43.920" v="933"/>
          <ac:spMkLst>
            <pc:docMk/>
            <pc:sldMk cId="3065517640" sldId="277"/>
            <ac:spMk id="11" creationId="{150F4E78-CAF1-7B34-04AD-C62F80DBEE9B}"/>
          </ac:spMkLst>
        </pc:spChg>
        <pc:spChg chg="add del mod">
          <ac:chgData name="Guest User" userId="273ed205f1804759" providerId="Windows Live" clId="Web-{A62FD516-3964-4F98-8CE4-61FD3F5A7940}" dt="2024-10-04T11:42:48.030" v="934"/>
          <ac:spMkLst>
            <pc:docMk/>
            <pc:sldMk cId="3065517640" sldId="277"/>
            <ac:spMk id="12" creationId="{CAA2DA2E-625A-69D3-B462-102A58E4EBEA}"/>
          </ac:spMkLst>
        </pc:spChg>
        <pc:spChg chg="add del">
          <ac:chgData name="Guest User" userId="273ed205f1804759" providerId="Windows Live" clId="Web-{A62FD516-3964-4F98-8CE4-61FD3F5A7940}" dt="2024-10-04T11:42:26.124" v="920"/>
          <ac:spMkLst>
            <pc:docMk/>
            <pc:sldMk cId="3065517640" sldId="277"/>
            <ac:spMk id="13" creationId="{4730A106-E925-E864-86BD-53DA2F1C29F4}"/>
          </ac:spMkLst>
        </pc:spChg>
        <pc:spChg chg="add del">
          <ac:chgData name="Guest User" userId="273ed205f1804759" providerId="Windows Live" clId="Web-{A62FD516-3964-4F98-8CE4-61FD3F5A7940}" dt="2024-10-04T11:42:38.389" v="931"/>
          <ac:spMkLst>
            <pc:docMk/>
            <pc:sldMk cId="3065517640" sldId="277"/>
            <ac:spMk id="14" creationId="{E6AA2C66-F647-C156-9C8A-A1C8F0B99611}"/>
          </ac:spMkLst>
        </pc:spChg>
        <pc:spChg chg="add del">
          <ac:chgData name="Guest User" userId="273ed205f1804759" providerId="Windows Live" clId="Web-{A62FD516-3964-4F98-8CE4-61FD3F5A7940}" dt="2024-10-04T11:42:26.186" v="923"/>
          <ac:spMkLst>
            <pc:docMk/>
            <pc:sldMk cId="3065517640" sldId="277"/>
            <ac:spMk id="15" creationId="{FECECC4E-89BD-C321-862D-C28B9B835B39}"/>
          </ac:spMkLst>
        </pc:spChg>
      </pc:sldChg>
      <pc:sldChg chg="addSp delSp modSp new">
        <pc:chgData name="Guest User" userId="273ed205f1804759" providerId="Windows Live" clId="Web-{A62FD516-3964-4F98-8CE4-61FD3F5A7940}" dt="2024-10-04T13:01:48.473" v="2085" actId="20577"/>
        <pc:sldMkLst>
          <pc:docMk/>
          <pc:sldMk cId="2886822562" sldId="278"/>
        </pc:sldMkLst>
        <pc:spChg chg="del">
          <ac:chgData name="Guest User" userId="273ed205f1804759" providerId="Windows Live" clId="Web-{A62FD516-3964-4F98-8CE4-61FD3F5A7940}" dt="2024-10-04T12:10:39.392" v="1453"/>
          <ac:spMkLst>
            <pc:docMk/>
            <pc:sldMk cId="2886822562" sldId="278"/>
            <ac:spMk id="2" creationId="{22D082EC-93E7-5A83-A6B2-04E03FEC84AC}"/>
          </ac:spMkLst>
        </pc:spChg>
        <pc:spChg chg="del">
          <ac:chgData name="Guest User" userId="273ed205f1804759" providerId="Windows Live" clId="Web-{A62FD516-3964-4F98-8CE4-61FD3F5A7940}" dt="2024-10-04T12:10:30.798" v="1452"/>
          <ac:spMkLst>
            <pc:docMk/>
            <pc:sldMk cId="2886822562" sldId="278"/>
            <ac:spMk id="3" creationId="{0D2C51BC-BE63-6059-D105-5E55F43DC4C7}"/>
          </ac:spMkLst>
        </pc:spChg>
        <pc:spChg chg="del">
          <ac:chgData name="Guest User" userId="273ed205f1804759" providerId="Windows Live" clId="Web-{A62FD516-3964-4F98-8CE4-61FD3F5A7940}" dt="2024-10-04T12:10:48.095" v="1454"/>
          <ac:spMkLst>
            <pc:docMk/>
            <pc:sldMk cId="2886822562" sldId="278"/>
            <ac:spMk id="4" creationId="{B8894488-3255-F054-E4CC-5E404A153665}"/>
          </ac:spMkLst>
        </pc:spChg>
        <pc:spChg chg="add mod">
          <ac:chgData name="Guest User" userId="273ed205f1804759" providerId="Windows Live" clId="Web-{A62FD516-3964-4F98-8CE4-61FD3F5A7940}" dt="2024-10-04T13:01:48.473" v="2085" actId="20577"/>
          <ac:spMkLst>
            <pc:docMk/>
            <pc:sldMk cId="2886822562" sldId="278"/>
            <ac:spMk id="5" creationId="{33CAB92C-A7EA-1399-1412-AE04327B6D12}"/>
          </ac:spMkLst>
        </pc:spChg>
      </pc:sldChg>
      <pc:sldChg chg="addSp delSp modSp new">
        <pc:chgData name="Guest User" userId="273ed205f1804759" providerId="Windows Live" clId="Web-{A62FD516-3964-4F98-8CE4-61FD3F5A7940}" dt="2024-10-04T14:32:13.731" v="2502" actId="14100"/>
        <pc:sldMkLst>
          <pc:docMk/>
          <pc:sldMk cId="2740862312" sldId="279"/>
        </pc:sldMkLst>
        <pc:spChg chg="del">
          <ac:chgData name="Guest User" userId="273ed205f1804759" providerId="Windows Live" clId="Web-{A62FD516-3964-4F98-8CE4-61FD3F5A7940}" dt="2024-10-04T12:44:01.080" v="1980"/>
          <ac:spMkLst>
            <pc:docMk/>
            <pc:sldMk cId="2740862312" sldId="279"/>
            <ac:spMk id="2" creationId="{9B6CD422-2774-63DB-F487-CD142701813C}"/>
          </ac:spMkLst>
        </pc:spChg>
        <pc:spChg chg="del">
          <ac:chgData name="Guest User" userId="273ed205f1804759" providerId="Windows Live" clId="Web-{A62FD516-3964-4F98-8CE4-61FD3F5A7940}" dt="2024-10-04T12:43:42.815" v="1979"/>
          <ac:spMkLst>
            <pc:docMk/>
            <pc:sldMk cId="2740862312" sldId="279"/>
            <ac:spMk id="3" creationId="{0E0BFA36-8E6A-1D4E-2A1E-0EC269E3D8D2}"/>
          </ac:spMkLst>
        </pc:spChg>
        <pc:spChg chg="del">
          <ac:chgData name="Guest User" userId="273ed205f1804759" providerId="Windows Live" clId="Web-{A62FD516-3964-4F98-8CE4-61FD3F5A7940}" dt="2024-10-04T12:44:04.533" v="1981"/>
          <ac:spMkLst>
            <pc:docMk/>
            <pc:sldMk cId="2740862312" sldId="279"/>
            <ac:spMk id="4" creationId="{8D80CE35-E4C5-DAAB-BA0D-E6098C0210D1}"/>
          </ac:spMkLst>
        </pc:spChg>
        <pc:spChg chg="add mod">
          <ac:chgData name="Guest User" userId="273ed205f1804759" providerId="Windows Live" clId="Web-{A62FD516-3964-4F98-8CE4-61FD3F5A7940}" dt="2024-10-04T13:09:10.398" v="2144" actId="14100"/>
          <ac:spMkLst>
            <pc:docMk/>
            <pc:sldMk cId="2740862312" sldId="279"/>
            <ac:spMk id="5" creationId="{8E70B554-10B3-26DF-B7DB-36646EE68FF8}"/>
          </ac:spMkLst>
        </pc:spChg>
        <pc:spChg chg="add del">
          <ac:chgData name="Guest User" userId="273ed205f1804759" providerId="Windows Live" clId="Web-{A62FD516-3964-4F98-8CE4-61FD3F5A7940}" dt="2024-10-04T13:05:29.442" v="2091"/>
          <ac:spMkLst>
            <pc:docMk/>
            <pc:sldMk cId="2740862312" sldId="279"/>
            <ac:spMk id="7" creationId="{8BFF63C1-53F9-408C-6717-E919F45904E5}"/>
          </ac:spMkLst>
        </pc:spChg>
        <pc:spChg chg="add mod">
          <ac:chgData name="Guest User" userId="273ed205f1804759" providerId="Windows Live" clId="Web-{A62FD516-3964-4F98-8CE4-61FD3F5A7940}" dt="2024-10-04T13:27:52.023" v="2495" actId="20577"/>
          <ac:spMkLst>
            <pc:docMk/>
            <pc:sldMk cId="2740862312" sldId="279"/>
            <ac:spMk id="8" creationId="{6194ED2A-4214-32CE-2FC8-D0EE1F4A3E2E}"/>
          </ac:spMkLst>
        </pc:spChg>
        <pc:spChg chg="add del">
          <ac:chgData name="Guest User" userId="273ed205f1804759" providerId="Windows Live" clId="Web-{A62FD516-3964-4F98-8CE4-61FD3F5A7940}" dt="2024-10-04T13:06:26.895" v="2094"/>
          <ac:spMkLst>
            <pc:docMk/>
            <pc:sldMk cId="2740862312" sldId="279"/>
            <ac:spMk id="9" creationId="{0C369FE9-8AA3-7A3F-72E0-69B183227748}"/>
          </ac:spMkLst>
        </pc:spChg>
        <pc:spChg chg="add mod">
          <ac:chgData name="Guest User" userId="273ed205f1804759" providerId="Windows Live" clId="Web-{A62FD516-3964-4F98-8CE4-61FD3F5A7940}" dt="2024-10-04T13:11:20.492" v="2162" actId="20577"/>
          <ac:spMkLst>
            <pc:docMk/>
            <pc:sldMk cId="2740862312" sldId="279"/>
            <ac:spMk id="10" creationId="{77989A7D-B079-CC11-5EC7-9A21135C558E}"/>
          </ac:spMkLst>
        </pc:spChg>
        <pc:spChg chg="add del">
          <ac:chgData name="Guest User" userId="273ed205f1804759" providerId="Windows Live" clId="Web-{A62FD516-3964-4F98-8CE4-61FD3F5A7940}" dt="2024-10-04T13:10:39.148" v="2147"/>
          <ac:spMkLst>
            <pc:docMk/>
            <pc:sldMk cId="2740862312" sldId="279"/>
            <ac:spMk id="11" creationId="{2E722B40-FD1C-CA2D-47D2-A5D872AA632E}"/>
          </ac:spMkLst>
        </pc:spChg>
        <pc:picChg chg="add mod">
          <ac:chgData name="Guest User" userId="273ed205f1804759" providerId="Windows Live" clId="Web-{A62FD516-3964-4F98-8CE4-61FD3F5A7940}" dt="2024-10-04T14:32:13.731" v="2502" actId="14100"/>
          <ac:picMkLst>
            <pc:docMk/>
            <pc:sldMk cId="2740862312" sldId="279"/>
            <ac:picMk id="6" creationId="{751C65B2-52C6-BBAA-A3C6-80DA72F3BE3F}"/>
          </ac:picMkLst>
        </pc:picChg>
      </pc:sldChg>
      <pc:sldChg chg="addSp delSp modSp new">
        <pc:chgData name="Guest User" userId="273ed205f1804759" providerId="Windows Live" clId="Web-{A62FD516-3964-4F98-8CE4-61FD3F5A7940}" dt="2024-10-04T15:15:51.230" v="3143" actId="20577"/>
        <pc:sldMkLst>
          <pc:docMk/>
          <pc:sldMk cId="4141422332" sldId="280"/>
        </pc:sldMkLst>
        <pc:spChg chg="add mod">
          <ac:chgData name="Guest User" userId="273ed205f1804759" providerId="Windows Live" clId="Web-{A62FD516-3964-4F98-8CE4-61FD3F5A7940}" dt="2024-10-04T14:35:51.234" v="2525" actId="20577"/>
          <ac:spMkLst>
            <pc:docMk/>
            <pc:sldMk cId="4141422332" sldId="280"/>
            <ac:spMk id="2" creationId="{8BF8CE6C-05FC-6B13-2EA9-EEC01EC08E9A}"/>
          </ac:spMkLst>
        </pc:spChg>
        <pc:spChg chg="del">
          <ac:chgData name="Guest User" userId="273ed205f1804759" providerId="Windows Live" clId="Web-{A62FD516-3964-4F98-8CE4-61FD3F5A7940}" dt="2024-10-04T13:28:20.211" v="2498"/>
          <ac:spMkLst>
            <pc:docMk/>
            <pc:sldMk cId="4141422332" sldId="280"/>
            <ac:spMk id="2" creationId="{E0B14245-714A-D901-68E4-1CB11CD86AAF}"/>
          </ac:spMkLst>
        </pc:spChg>
        <pc:spChg chg="add del">
          <ac:chgData name="Guest User" userId="273ed205f1804759" providerId="Windows Live" clId="Web-{A62FD516-3964-4F98-8CE4-61FD3F5A7940}" dt="2024-10-04T14:33:42.092" v="2505"/>
          <ac:spMkLst>
            <pc:docMk/>
            <pc:sldMk cId="4141422332" sldId="280"/>
            <ac:spMk id="3" creationId="{193D43BE-5771-5545-B326-055A7EC9100D}"/>
          </ac:spMkLst>
        </pc:spChg>
        <pc:spChg chg="del">
          <ac:chgData name="Guest User" userId="273ed205f1804759" providerId="Windows Live" clId="Web-{A62FD516-3964-4F98-8CE4-61FD3F5A7940}" dt="2024-10-04T13:28:13.664" v="2497"/>
          <ac:spMkLst>
            <pc:docMk/>
            <pc:sldMk cId="4141422332" sldId="280"/>
            <ac:spMk id="3" creationId="{8C04074F-9BD9-114A-8FD2-A7DB9398F0F5}"/>
          </ac:spMkLst>
        </pc:spChg>
        <pc:spChg chg="del">
          <ac:chgData name="Guest User" userId="273ed205f1804759" providerId="Windows Live" clId="Web-{A62FD516-3964-4F98-8CE4-61FD3F5A7940}" dt="2024-10-04T13:28:27.007" v="2499"/>
          <ac:spMkLst>
            <pc:docMk/>
            <pc:sldMk cId="4141422332" sldId="280"/>
            <ac:spMk id="4" creationId="{313F4ED5-EA45-AE41-1AD6-49C90F85E427}"/>
          </ac:spMkLst>
        </pc:spChg>
        <pc:spChg chg="add del mod">
          <ac:chgData name="Guest User" userId="273ed205f1804759" providerId="Windows Live" clId="Web-{A62FD516-3964-4F98-8CE4-61FD3F5A7940}" dt="2024-10-04T14:40:47.440" v="2530"/>
          <ac:spMkLst>
            <pc:docMk/>
            <pc:sldMk cId="4141422332" sldId="280"/>
            <ac:spMk id="4" creationId="{B2DC87C1-0751-B2EF-C650-5E362E5C7079}"/>
          </ac:spMkLst>
        </pc:spChg>
        <pc:spChg chg="add del">
          <ac:chgData name="Guest User" userId="273ed205f1804759" providerId="Windows Live" clId="Web-{A62FD516-3964-4F98-8CE4-61FD3F5A7940}" dt="2024-10-04T14:32:13.700" v="2501"/>
          <ac:spMkLst>
            <pc:docMk/>
            <pc:sldMk cId="4141422332" sldId="280"/>
            <ac:spMk id="5" creationId="{49633A84-6C0A-6AA1-FFC9-0E59407FAE21}"/>
          </ac:spMkLst>
        </pc:spChg>
        <pc:spChg chg="add del">
          <ac:chgData name="Guest User" userId="273ed205f1804759" providerId="Windows Live" clId="Web-{A62FD516-3964-4F98-8CE4-61FD3F5A7940}" dt="2024-10-04T14:34:22.577" v="2508"/>
          <ac:spMkLst>
            <pc:docMk/>
            <pc:sldMk cId="4141422332" sldId="280"/>
            <ac:spMk id="6" creationId="{77D0B6DC-04DE-912C-9CCD-D5199F6EB1EE}"/>
          </ac:spMkLst>
        </pc:spChg>
        <pc:spChg chg="add del">
          <ac:chgData name="Guest User" userId="273ed205f1804759" providerId="Windows Live" clId="Web-{A62FD516-3964-4F98-8CE4-61FD3F5A7940}" dt="2024-10-04T14:34:22.608" v="2510"/>
          <ac:spMkLst>
            <pc:docMk/>
            <pc:sldMk cId="4141422332" sldId="280"/>
            <ac:spMk id="7" creationId="{77BE16A8-FA2A-68C9-0D41-842B10304E1A}"/>
          </ac:spMkLst>
        </pc:spChg>
        <pc:spChg chg="add mod">
          <ac:chgData name="Guest User" userId="273ed205f1804759" providerId="Windows Live" clId="Web-{A62FD516-3964-4F98-8CE4-61FD3F5A7940}" dt="2024-10-04T15:15:51.230" v="3143" actId="20577"/>
          <ac:spMkLst>
            <pc:docMk/>
            <pc:sldMk cId="4141422332" sldId="280"/>
            <ac:spMk id="8" creationId="{AAEDED00-F0A4-7212-1025-1110C22C6922}"/>
          </ac:spMkLst>
        </pc:spChg>
        <pc:spChg chg="add del">
          <ac:chgData name="Guest User" userId="273ed205f1804759" providerId="Windows Live" clId="Web-{A62FD516-3964-4F98-8CE4-61FD3F5A7940}" dt="2024-10-04T14:34:42.420" v="2513"/>
          <ac:spMkLst>
            <pc:docMk/>
            <pc:sldMk cId="4141422332" sldId="280"/>
            <ac:spMk id="9" creationId="{A38AEB9A-06B5-9808-814A-38FDBCD45C02}"/>
          </ac:spMkLst>
        </pc:spChg>
        <pc:spChg chg="add del">
          <ac:chgData name="Guest User" userId="273ed205f1804759" providerId="Windows Live" clId="Web-{A62FD516-3964-4F98-8CE4-61FD3F5A7940}" dt="2024-10-04T14:35:51.249" v="2526"/>
          <ac:spMkLst>
            <pc:docMk/>
            <pc:sldMk cId="4141422332" sldId="280"/>
            <ac:spMk id="10" creationId="{D7C25445-D8C2-B846-BA51-F049726DBA90}"/>
          </ac:spMkLst>
        </pc:spChg>
        <pc:spChg chg="add del">
          <ac:chgData name="Guest User" userId="273ed205f1804759" providerId="Windows Live" clId="Web-{A62FD516-3964-4F98-8CE4-61FD3F5A7940}" dt="2024-10-04T14:35:13.311" v="2518"/>
          <ac:spMkLst>
            <pc:docMk/>
            <pc:sldMk cId="4141422332" sldId="280"/>
            <ac:spMk id="11" creationId="{EBDE415E-F7E1-5381-62ED-FEDC15885DC0}"/>
          </ac:spMkLst>
        </pc:spChg>
        <pc:spChg chg="add del mod">
          <ac:chgData name="Guest User" userId="273ed205f1804759" providerId="Windows Live" clId="Web-{A62FD516-3964-4F98-8CE4-61FD3F5A7940}" dt="2024-10-04T14:35:37.468" v="2523"/>
          <ac:spMkLst>
            <pc:docMk/>
            <pc:sldMk cId="4141422332" sldId="280"/>
            <ac:spMk id="12" creationId="{E0D06D85-9B20-B0BF-0404-802C13EC9B6A}"/>
          </ac:spMkLst>
        </pc:spChg>
      </pc:sldChg>
      <pc:sldChg chg="addSp delSp modSp new">
        <pc:chgData name="Guest User" userId="273ed205f1804759" providerId="Windows Live" clId="Web-{A62FD516-3964-4F98-8CE4-61FD3F5A7940}" dt="2024-10-04T16:03:22.286" v="3441" actId="1076"/>
        <pc:sldMkLst>
          <pc:docMk/>
          <pc:sldMk cId="588937783" sldId="281"/>
        </pc:sldMkLst>
        <pc:spChg chg="del">
          <ac:chgData name="Guest User" userId="273ed205f1804759" providerId="Windows Live" clId="Web-{A62FD516-3964-4F98-8CE4-61FD3F5A7940}" dt="2024-10-04T15:16:17.871" v="3146"/>
          <ac:spMkLst>
            <pc:docMk/>
            <pc:sldMk cId="588937783" sldId="281"/>
            <ac:spMk id="2" creationId="{E721FD99-3939-A8AA-FEAF-312E645829D0}"/>
          </ac:spMkLst>
        </pc:spChg>
        <pc:spChg chg="del">
          <ac:chgData name="Guest User" userId="273ed205f1804759" providerId="Windows Live" clId="Web-{A62FD516-3964-4F98-8CE4-61FD3F5A7940}" dt="2024-10-04T15:16:15.090" v="3145"/>
          <ac:spMkLst>
            <pc:docMk/>
            <pc:sldMk cId="588937783" sldId="281"/>
            <ac:spMk id="3" creationId="{D750D5C0-D5FA-EA52-16BF-571C79F2D89F}"/>
          </ac:spMkLst>
        </pc:spChg>
        <pc:spChg chg="del">
          <ac:chgData name="Guest User" userId="273ed205f1804759" providerId="Windows Live" clId="Web-{A62FD516-3964-4F98-8CE4-61FD3F5A7940}" dt="2024-10-04T15:16:22.918" v="3147"/>
          <ac:spMkLst>
            <pc:docMk/>
            <pc:sldMk cId="588937783" sldId="281"/>
            <ac:spMk id="4" creationId="{1D3D2828-D614-E673-4A6D-70667C591B21}"/>
          </ac:spMkLst>
        </pc:spChg>
        <pc:spChg chg="add mod">
          <ac:chgData name="Guest User" userId="273ed205f1804759" providerId="Windows Live" clId="Web-{A62FD516-3964-4F98-8CE4-61FD3F5A7940}" dt="2024-10-04T16:03:22.286" v="3441" actId="1076"/>
          <ac:spMkLst>
            <pc:docMk/>
            <pc:sldMk cId="588937783" sldId="281"/>
            <ac:spMk id="5" creationId="{CADE7EC2-EE3D-E35B-77EC-4B7F0B1D60F4}"/>
          </ac:spMkLst>
        </pc:spChg>
      </pc:sldChg>
    </pc:docChg>
  </pc:docChgLst>
  <pc:docChgLst>
    <pc:chgData name="Guest User" userId="273ed205f1804759" providerId="Windows Live" clId="Web-{A889FC14-BF3F-44EC-9E0C-D95F0BC862EE}"/>
    <pc:docChg chg="modSld">
      <pc:chgData name="Guest User" userId="273ed205f1804759" providerId="Windows Live" clId="Web-{A889FC14-BF3F-44EC-9E0C-D95F0BC862EE}" dt="2024-10-04T16:08:55.682" v="17" actId="20577"/>
      <pc:docMkLst>
        <pc:docMk/>
      </pc:docMkLst>
      <pc:sldChg chg="addSp delSp modSp mod setBg setClrOvrMap">
        <pc:chgData name="Guest User" userId="273ed205f1804759" providerId="Windows Live" clId="Web-{A889FC14-BF3F-44EC-9E0C-D95F0BC862EE}" dt="2024-10-04T16:08:55.682" v="17" actId="20577"/>
        <pc:sldMkLst>
          <pc:docMk/>
          <pc:sldMk cId="588937783" sldId="281"/>
        </pc:sldMkLst>
        <pc:spChg chg="mod ord">
          <ac:chgData name="Guest User" userId="273ed205f1804759" providerId="Windows Live" clId="Web-{A889FC14-BF3F-44EC-9E0C-D95F0BC862EE}" dt="2024-10-04T16:08:55.682" v="17" actId="20577"/>
          <ac:spMkLst>
            <pc:docMk/>
            <pc:sldMk cId="588937783" sldId="281"/>
            <ac:spMk id="5" creationId="{CADE7EC2-EE3D-E35B-77EC-4B7F0B1D60F4}"/>
          </ac:spMkLst>
        </pc:spChg>
        <pc:spChg chg="add del">
          <ac:chgData name="Guest User" userId="273ed205f1804759" providerId="Windows Live" clId="Web-{A889FC14-BF3F-44EC-9E0C-D95F0BC862EE}" dt="2024-10-04T16:08:41.650" v="16"/>
          <ac:spMkLst>
            <pc:docMk/>
            <pc:sldMk cId="588937783" sldId="281"/>
            <ac:spMk id="26" creationId="{FDF8837B-BAE2-489A-8F93-69216307D5A5}"/>
          </ac:spMkLst>
        </pc:spChg>
        <pc:grpChg chg="add del">
          <ac:chgData name="Guest User" userId="273ed205f1804759" providerId="Windows Live" clId="Web-{A889FC14-BF3F-44EC-9E0C-D95F0BC862EE}" dt="2024-10-04T16:07:17.081" v="6"/>
          <ac:grpSpMkLst>
            <pc:docMk/>
            <pc:sldMk cId="588937783" sldId="281"/>
            <ac:grpSpMk id="14" creationId="{91BAA5A0-C519-4C54-AD75-128067ECE231}"/>
          </ac:grpSpMkLst>
        </pc:grpChg>
        <pc:grpChg chg="add">
          <ac:chgData name="Guest User" userId="273ed205f1804759" providerId="Windows Live" clId="Web-{A889FC14-BF3F-44EC-9E0C-D95F0BC862EE}" dt="2024-10-04T16:08:41.650" v="16"/>
          <ac:grpSpMkLst>
            <pc:docMk/>
            <pc:sldMk cId="588937783" sldId="281"/>
            <ac:grpSpMk id="35" creationId="{91BAA5A0-C519-4C54-AD75-128067ECE231}"/>
          </ac:grpSpMkLst>
        </pc:grpChg>
        <pc:picChg chg="add del mod">
          <ac:chgData name="Guest User" userId="273ed205f1804759" providerId="Windows Live" clId="Web-{A889FC14-BF3F-44EC-9E0C-D95F0BC862EE}" dt="2024-10-04T16:06:15.172" v="2"/>
          <ac:picMkLst>
            <pc:docMk/>
            <pc:sldMk cId="588937783" sldId="281"/>
            <ac:picMk id="2" creationId="{EC447D46-40AB-6703-AB62-1ED96E0A2070}"/>
          </ac:picMkLst>
        </pc:picChg>
        <pc:picChg chg="add mod">
          <ac:chgData name="Guest User" userId="273ed205f1804759" providerId="Windows Live" clId="Web-{A889FC14-BF3F-44EC-9E0C-D95F0BC862EE}" dt="2024-10-04T16:08:41.650" v="16"/>
          <ac:picMkLst>
            <pc:docMk/>
            <pc:sldMk cId="588937783" sldId="281"/>
            <ac:picMk id="3" creationId="{FB2C9FDA-9090-33C8-DFE0-BFF056E2CE8A}"/>
          </ac:picMkLst>
        </pc:picChg>
        <pc:picChg chg="add del">
          <ac:chgData name="Guest User" userId="273ed205f1804759" providerId="Windows Live" clId="Web-{A889FC14-BF3F-44EC-9E0C-D95F0BC862EE}" dt="2024-10-04T16:07:17.081" v="6"/>
          <ac:picMkLst>
            <pc:docMk/>
            <pc:sldMk cId="588937783" sldId="281"/>
            <ac:picMk id="10" creationId="{23B04196-EE2E-4500-AF8D-C6E01DA9B5FD}"/>
          </ac:picMkLst>
        </pc:picChg>
        <pc:picChg chg="add del">
          <ac:chgData name="Guest User" userId="273ed205f1804759" providerId="Windows Live" clId="Web-{A889FC14-BF3F-44EC-9E0C-D95F0BC862EE}" dt="2024-10-04T16:08:41.650" v="16"/>
          <ac:picMkLst>
            <pc:docMk/>
            <pc:sldMk cId="588937783" sldId="281"/>
            <ac:picMk id="24" creationId="{23B04196-EE2E-4500-AF8D-C6E01DA9B5FD}"/>
          </ac:picMkLst>
        </pc:picChg>
        <pc:picChg chg="add">
          <ac:chgData name="Guest User" userId="273ed205f1804759" providerId="Windows Live" clId="Web-{A889FC14-BF3F-44EC-9E0C-D95F0BC862EE}" dt="2024-10-04T16:08:41.650" v="16"/>
          <ac:picMkLst>
            <pc:docMk/>
            <pc:sldMk cId="588937783" sldId="281"/>
            <ac:picMk id="31" creationId="{23B04196-EE2E-4500-AF8D-C6E01DA9B5FD}"/>
          </ac:picMkLst>
        </pc:picChg>
        <pc:cxnChg chg="add del">
          <ac:chgData name="Guest User" userId="273ed205f1804759" providerId="Windows Live" clId="Web-{A889FC14-BF3F-44EC-9E0C-D95F0BC862EE}" dt="2024-10-04T16:07:17.081" v="6"/>
          <ac:cxnSpMkLst>
            <pc:docMk/>
            <pc:sldMk cId="588937783" sldId="281"/>
            <ac:cxnSpMk id="12" creationId="{85B95145-40F9-436B-89CD-8054CBB2E310}"/>
          </ac:cxnSpMkLst>
        </pc:cxnChg>
        <pc:cxnChg chg="add del">
          <ac:chgData name="Guest User" userId="273ed205f1804759" providerId="Windows Live" clId="Web-{A889FC14-BF3F-44EC-9E0C-D95F0BC862EE}" dt="2024-10-04T16:08:41.650" v="16"/>
          <ac:cxnSpMkLst>
            <pc:docMk/>
            <pc:sldMk cId="588937783" sldId="281"/>
            <ac:cxnSpMk id="16" creationId="{B48BEE9B-A2F4-4BF3-9EAD-16E1A7FC2DC6}"/>
          </ac:cxnSpMkLst>
        </pc:cxnChg>
        <pc:cxnChg chg="add del">
          <ac:chgData name="Guest User" userId="273ed205f1804759" providerId="Windows Live" clId="Web-{A889FC14-BF3F-44EC-9E0C-D95F0BC862EE}" dt="2024-10-04T16:07:17.081" v="6"/>
          <ac:cxnSpMkLst>
            <pc:docMk/>
            <pc:sldMk cId="588937783" sldId="281"/>
            <ac:cxnSpMk id="22" creationId="{3D3947DB-79FD-4A47-A762-CC2A6DAE673F}"/>
          </ac:cxnSpMkLst>
        </pc:cxnChg>
        <pc:cxnChg chg="add del">
          <ac:chgData name="Guest User" userId="273ed205f1804759" providerId="Windows Live" clId="Web-{A889FC14-BF3F-44EC-9E0C-D95F0BC862EE}" dt="2024-10-04T16:08:41.650" v="16"/>
          <ac:cxnSpMkLst>
            <pc:docMk/>
            <pc:sldMk cId="588937783" sldId="281"/>
            <ac:cxnSpMk id="25" creationId="{85B95145-40F9-436B-89CD-8054CBB2E310}"/>
          </ac:cxnSpMkLst>
        </pc:cxnChg>
        <pc:cxnChg chg="add">
          <ac:chgData name="Guest User" userId="273ed205f1804759" providerId="Windows Live" clId="Web-{A889FC14-BF3F-44EC-9E0C-D95F0BC862EE}" dt="2024-10-04T16:08:41.650" v="16"/>
          <ac:cxnSpMkLst>
            <pc:docMk/>
            <pc:sldMk cId="588937783" sldId="281"/>
            <ac:cxnSpMk id="33" creationId="{85B95145-40F9-436B-89CD-8054CBB2E310}"/>
          </ac:cxnSpMkLst>
        </pc:cxnChg>
        <pc:cxnChg chg="add">
          <ac:chgData name="Guest User" userId="273ed205f1804759" providerId="Windows Live" clId="Web-{A889FC14-BF3F-44EC-9E0C-D95F0BC862EE}" dt="2024-10-04T16:08:41.650" v="16"/>
          <ac:cxnSpMkLst>
            <pc:docMk/>
            <pc:sldMk cId="588937783" sldId="281"/>
            <ac:cxnSpMk id="43" creationId="{3D3947DB-79FD-4A47-A762-CC2A6DAE673F}"/>
          </ac:cxnSpMkLst>
        </pc:cxnChg>
      </pc:sldChg>
    </pc:docChg>
  </pc:docChgLst>
  <pc:docChgLst>
    <pc:chgData clId="Web-{17762713-CA86-401D-BF55-D8F2BC4D5632}"/>
    <pc:docChg chg="modSld">
      <pc:chgData name="" userId="" providerId="" clId="Web-{17762713-CA86-401D-BF55-D8F2BC4D5632}" dt="2024-10-01T09:25:47.978" v="1" actId="20577"/>
      <pc:docMkLst>
        <pc:docMk/>
      </pc:docMkLst>
      <pc:sldChg chg="modSp">
        <pc:chgData name="" userId="" providerId="" clId="Web-{17762713-CA86-401D-BF55-D8F2BC4D5632}" dt="2024-10-01T09:25:47.978" v="1" actId="20577"/>
        <pc:sldMkLst>
          <pc:docMk/>
          <pc:sldMk cId="109857222" sldId="256"/>
        </pc:sldMkLst>
        <pc:spChg chg="mod">
          <ac:chgData name="" userId="" providerId="" clId="Web-{17762713-CA86-401D-BF55-D8F2BC4D5632}" dt="2024-10-01T09:25:47.978" v="1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Guest User" userId="273ed205f1804759" providerId="Windows Live" clId="Web-{704C37D7-0D57-413A-B50A-3801E2FBB74F}"/>
    <pc:docChg chg="modSld">
      <pc:chgData name="Guest User" userId="273ed205f1804759" providerId="Windows Live" clId="Web-{704C37D7-0D57-413A-B50A-3801E2FBB74F}" dt="2024-10-04T08:30:45.051" v="432"/>
      <pc:docMkLst>
        <pc:docMk/>
      </pc:docMkLst>
      <pc:sldChg chg="modSp">
        <pc:chgData name="Guest User" userId="273ed205f1804759" providerId="Windows Live" clId="Web-{704C37D7-0D57-413A-B50A-3801E2FBB74F}" dt="2024-10-04T08:27:32.263" v="427" actId="20577"/>
        <pc:sldMkLst>
          <pc:docMk/>
          <pc:sldMk cId="1293832254" sldId="260"/>
        </pc:sldMkLst>
        <pc:spChg chg="mod">
          <ac:chgData name="Guest User" userId="273ed205f1804759" providerId="Windows Live" clId="Web-{704C37D7-0D57-413A-B50A-3801E2FBB74F}" dt="2024-10-04T08:27:32.263" v="427" actId="20577"/>
          <ac:spMkLst>
            <pc:docMk/>
            <pc:sldMk cId="1293832254" sldId="260"/>
            <ac:spMk id="14" creationId="{83749176-47BC-F938-4430-1AE44F2D8654}"/>
          </ac:spMkLst>
        </pc:spChg>
      </pc:sldChg>
      <pc:sldChg chg="modSp">
        <pc:chgData name="Guest User" userId="273ed205f1804759" providerId="Windows Live" clId="Web-{704C37D7-0D57-413A-B50A-3801E2FBB74F}" dt="2024-10-04T08:27:13.372" v="423" actId="20577"/>
        <pc:sldMkLst>
          <pc:docMk/>
          <pc:sldMk cId="1886782512" sldId="261"/>
        </pc:sldMkLst>
        <pc:spChg chg="mod">
          <ac:chgData name="Guest User" userId="273ed205f1804759" providerId="Windows Live" clId="Web-{704C37D7-0D57-413A-B50A-3801E2FBB74F}" dt="2024-10-04T08:27:13.372" v="423" actId="20577"/>
          <ac:spMkLst>
            <pc:docMk/>
            <pc:sldMk cId="1886782512" sldId="261"/>
            <ac:spMk id="2" creationId="{409D1768-1BE0-F4CC-5D42-E7A5914FDC69}"/>
          </ac:spMkLst>
        </pc:spChg>
      </pc:sldChg>
      <pc:sldChg chg="modSp">
        <pc:chgData name="Guest User" userId="273ed205f1804759" providerId="Windows Live" clId="Web-{704C37D7-0D57-413A-B50A-3801E2FBB74F}" dt="2024-10-04T08:27:06.997" v="422" actId="20577"/>
        <pc:sldMkLst>
          <pc:docMk/>
          <pc:sldMk cId="399212803" sldId="262"/>
        </pc:sldMkLst>
        <pc:spChg chg="mod">
          <ac:chgData name="Guest User" userId="273ed205f1804759" providerId="Windows Live" clId="Web-{704C37D7-0D57-413A-B50A-3801E2FBB74F}" dt="2024-10-04T08:27:06.997" v="422" actId="20577"/>
          <ac:spMkLst>
            <pc:docMk/>
            <pc:sldMk cId="399212803" sldId="262"/>
            <ac:spMk id="16" creationId="{8EA23B60-F555-27DA-054D-DE58C92D6D84}"/>
          </ac:spMkLst>
        </pc:spChg>
      </pc:sldChg>
      <pc:sldChg chg="modSp">
        <pc:chgData name="Guest User" userId="273ed205f1804759" providerId="Windows Live" clId="Web-{704C37D7-0D57-413A-B50A-3801E2FBB74F}" dt="2024-10-04T08:26:56.528" v="421" actId="20577"/>
        <pc:sldMkLst>
          <pc:docMk/>
          <pc:sldMk cId="3845737535" sldId="263"/>
        </pc:sldMkLst>
        <pc:spChg chg="mod">
          <ac:chgData name="Guest User" userId="273ed205f1804759" providerId="Windows Live" clId="Web-{704C37D7-0D57-413A-B50A-3801E2FBB74F}" dt="2024-10-04T08:26:56.528" v="421" actId="20577"/>
          <ac:spMkLst>
            <pc:docMk/>
            <pc:sldMk cId="3845737535" sldId="263"/>
            <ac:spMk id="3" creationId="{463259B5-8DBC-8D53-EA8A-E148D8AD071C}"/>
          </ac:spMkLst>
        </pc:spChg>
      </pc:sldChg>
      <pc:sldChg chg="modSp">
        <pc:chgData name="Guest User" userId="273ed205f1804759" providerId="Windows Live" clId="Web-{704C37D7-0D57-413A-B50A-3801E2FBB74F}" dt="2024-10-04T08:26:47.855" v="419" actId="20577"/>
        <pc:sldMkLst>
          <pc:docMk/>
          <pc:sldMk cId="2518995176" sldId="265"/>
        </pc:sldMkLst>
        <pc:spChg chg="mod">
          <ac:chgData name="Guest User" userId="273ed205f1804759" providerId="Windows Live" clId="Web-{704C37D7-0D57-413A-B50A-3801E2FBB74F}" dt="2024-10-04T08:26:47.855" v="419" actId="20577"/>
          <ac:spMkLst>
            <pc:docMk/>
            <pc:sldMk cId="2518995176" sldId="265"/>
            <ac:spMk id="10" creationId="{A9FAD9CE-125A-9340-2E73-1A59B6420F3F}"/>
          </ac:spMkLst>
        </pc:spChg>
      </pc:sldChg>
      <pc:sldChg chg="modSp">
        <pc:chgData name="Guest User" userId="273ed205f1804759" providerId="Windows Live" clId="Web-{704C37D7-0D57-413A-B50A-3801E2FBB74F}" dt="2024-10-04T08:26:27.417" v="415" actId="20577"/>
        <pc:sldMkLst>
          <pc:docMk/>
          <pc:sldMk cId="38989831" sldId="266"/>
        </pc:sldMkLst>
        <pc:spChg chg="mod">
          <ac:chgData name="Guest User" userId="273ed205f1804759" providerId="Windows Live" clId="Web-{704C37D7-0D57-413A-B50A-3801E2FBB74F}" dt="2024-10-04T08:26:27.417" v="415" actId="20577"/>
          <ac:spMkLst>
            <pc:docMk/>
            <pc:sldMk cId="38989831" sldId="266"/>
            <ac:spMk id="3" creationId="{0C634A52-18C5-E052-7CBD-B4ED38158AE3}"/>
          </ac:spMkLst>
        </pc:spChg>
      </pc:sldChg>
      <pc:sldChg chg="modSp">
        <pc:chgData name="Guest User" userId="273ed205f1804759" providerId="Windows Live" clId="Web-{704C37D7-0D57-413A-B50A-3801E2FBB74F}" dt="2024-10-04T08:26:11.151" v="413" actId="20577"/>
        <pc:sldMkLst>
          <pc:docMk/>
          <pc:sldMk cId="3634173716" sldId="267"/>
        </pc:sldMkLst>
        <pc:spChg chg="mod">
          <ac:chgData name="Guest User" userId="273ed205f1804759" providerId="Windows Live" clId="Web-{704C37D7-0D57-413A-B50A-3801E2FBB74F}" dt="2024-10-04T08:26:11.151" v="413" actId="20577"/>
          <ac:spMkLst>
            <pc:docMk/>
            <pc:sldMk cId="3634173716" sldId="267"/>
            <ac:spMk id="3" creationId="{0BFDC859-5071-DFD2-C6EB-B848AE8BDB45}"/>
          </ac:spMkLst>
        </pc:spChg>
      </pc:sldChg>
      <pc:sldChg chg="modSp">
        <pc:chgData name="Guest User" userId="273ed205f1804759" providerId="Windows Live" clId="Web-{704C37D7-0D57-413A-B50A-3801E2FBB74F}" dt="2024-10-04T08:25:56.807" v="411" actId="20577"/>
        <pc:sldMkLst>
          <pc:docMk/>
          <pc:sldMk cId="2571223083" sldId="269"/>
        </pc:sldMkLst>
        <pc:spChg chg="mod">
          <ac:chgData name="Guest User" userId="273ed205f1804759" providerId="Windows Live" clId="Web-{704C37D7-0D57-413A-B50A-3801E2FBB74F}" dt="2024-10-04T08:25:56.807" v="411" actId="20577"/>
          <ac:spMkLst>
            <pc:docMk/>
            <pc:sldMk cId="2571223083" sldId="269"/>
            <ac:spMk id="13" creationId="{A09988E8-48ED-2022-7139-682F577CDD82}"/>
          </ac:spMkLst>
        </pc:spChg>
      </pc:sldChg>
      <pc:sldChg chg="addSp delSp modSp mod setBg">
        <pc:chgData name="Guest User" userId="273ed205f1804759" providerId="Windows Live" clId="Web-{704C37D7-0D57-413A-B50A-3801E2FBB74F}" dt="2024-10-04T08:25:49.322" v="410" actId="20577"/>
        <pc:sldMkLst>
          <pc:docMk/>
          <pc:sldMk cId="2790321905" sldId="270"/>
        </pc:sldMkLst>
        <pc:spChg chg="mod">
          <ac:chgData name="Guest User" userId="273ed205f1804759" providerId="Windows Live" clId="Web-{704C37D7-0D57-413A-B50A-3801E2FBB74F}" dt="2024-10-04T07:54:51.887" v="17" actId="1076"/>
          <ac:spMkLst>
            <pc:docMk/>
            <pc:sldMk cId="2790321905" sldId="270"/>
            <ac:spMk id="2" creationId="{12EFD45E-C157-0007-E06B-E96BA7D99E69}"/>
          </ac:spMkLst>
        </pc:spChg>
        <pc:spChg chg="mod">
          <ac:chgData name="Guest User" userId="273ed205f1804759" providerId="Windows Live" clId="Web-{704C37D7-0D57-413A-B50A-3801E2FBB74F}" dt="2024-10-04T07:55:01.794" v="19" actId="1076"/>
          <ac:spMkLst>
            <pc:docMk/>
            <pc:sldMk cId="2790321905" sldId="270"/>
            <ac:spMk id="4" creationId="{8A6F0A79-5ABA-7061-C8D6-74B0B46E8F29}"/>
          </ac:spMkLst>
        </pc:spChg>
        <pc:spChg chg="add mod">
          <ac:chgData name="Guest User" userId="273ed205f1804759" providerId="Windows Live" clId="Web-{704C37D7-0D57-413A-B50A-3801E2FBB74F}" dt="2024-10-04T08:25:49.322" v="410" actId="20577"/>
          <ac:spMkLst>
            <pc:docMk/>
            <pc:sldMk cId="2790321905" sldId="270"/>
            <ac:spMk id="5" creationId="{DAB14755-56C4-2F80-2716-0BA4B4D1E421}"/>
          </ac:spMkLst>
        </pc:spChg>
        <pc:spChg chg="add del">
          <ac:chgData name="Guest User" userId="273ed205f1804759" providerId="Windows Live" clId="Web-{704C37D7-0D57-413A-B50A-3801E2FBB74F}" dt="2024-10-04T07:56:25.441" v="22"/>
          <ac:spMkLst>
            <pc:docMk/>
            <pc:sldMk cId="2790321905" sldId="270"/>
            <ac:spMk id="6" creationId="{D35A17AB-8869-FBB5-9D73-43FDA9B5DF3E}"/>
          </ac:spMkLst>
        </pc:spChg>
        <pc:picChg chg="add mod">
          <ac:chgData name="Guest User" userId="273ed205f1804759" providerId="Windows Live" clId="Web-{704C37D7-0D57-413A-B50A-3801E2FBB74F}" dt="2024-10-04T08:25:12.774" v="405" actId="1076"/>
          <ac:picMkLst>
            <pc:docMk/>
            <pc:sldMk cId="2790321905" sldId="270"/>
            <ac:picMk id="3" creationId="{C7E2E8E1-27AF-9353-B615-EF08EB18A45C}"/>
          </ac:picMkLst>
        </pc:picChg>
        <pc:picChg chg="add">
          <ac:chgData name="Guest User" userId="273ed205f1804759" providerId="Windows Live" clId="Web-{704C37D7-0D57-413A-B50A-3801E2FBB74F}" dt="2024-10-04T07:51:19.131" v="3"/>
          <ac:picMkLst>
            <pc:docMk/>
            <pc:sldMk cId="2790321905" sldId="270"/>
            <ac:picMk id="9" creationId="{54173A58-B122-4342-8641-2C7187495DC5}"/>
          </ac:picMkLst>
        </pc:picChg>
        <pc:picChg chg="add">
          <ac:chgData name="Guest User" userId="273ed205f1804759" providerId="Windows Live" clId="Web-{704C37D7-0D57-413A-B50A-3801E2FBB74F}" dt="2024-10-04T07:51:19.131" v="3"/>
          <ac:picMkLst>
            <pc:docMk/>
            <pc:sldMk cId="2790321905" sldId="270"/>
            <ac:picMk id="13" creationId="{EC451D95-F442-41F5-B7F3-ADFF8BF52237}"/>
          </ac:picMkLst>
        </pc:picChg>
        <pc:cxnChg chg="add">
          <ac:chgData name="Guest User" userId="273ed205f1804759" providerId="Windows Live" clId="Web-{704C37D7-0D57-413A-B50A-3801E2FBB74F}" dt="2024-10-04T07:51:19.131" v="3"/>
          <ac:cxnSpMkLst>
            <pc:docMk/>
            <pc:sldMk cId="2790321905" sldId="270"/>
            <ac:cxnSpMk id="11" creationId="{9E3E38EB-06F9-40C9-B3E2-7CC1363B99EB}"/>
          </ac:cxnSpMkLst>
        </pc:cxnChg>
        <pc:cxnChg chg="add">
          <ac:chgData name="Guest User" userId="273ed205f1804759" providerId="Windows Live" clId="Web-{704C37D7-0D57-413A-B50A-3801E2FBB74F}" dt="2024-10-04T07:51:19.131" v="3"/>
          <ac:cxnSpMkLst>
            <pc:docMk/>
            <pc:sldMk cId="2790321905" sldId="270"/>
            <ac:cxnSpMk id="15" creationId="{3393F3B5-23C9-4DE1-BF93-BBDEE1770525}"/>
          </ac:cxnSpMkLst>
        </pc:cxnChg>
      </pc:sldChg>
      <pc:sldChg chg="addSp modSp">
        <pc:chgData name="Guest User" userId="273ed205f1804759" providerId="Windows Live" clId="Web-{704C37D7-0D57-413A-B50A-3801E2FBB74F}" dt="2024-10-04T08:30:45.051" v="432"/>
        <pc:sldMkLst>
          <pc:docMk/>
          <pc:sldMk cId="1792068342" sldId="271"/>
        </pc:sldMkLst>
        <pc:spChg chg="mod">
          <ac:chgData name="Guest User" userId="273ed205f1804759" providerId="Windows Live" clId="Web-{704C37D7-0D57-413A-B50A-3801E2FBB74F}" dt="2024-10-04T08:30:33.878" v="431" actId="1076"/>
          <ac:spMkLst>
            <pc:docMk/>
            <pc:sldMk cId="1792068342" sldId="271"/>
            <ac:spMk id="2" creationId="{220C361B-9F0C-9D86-1430-35095574EA93}"/>
          </ac:spMkLst>
        </pc:spChg>
        <pc:spChg chg="mod">
          <ac:chgData name="Guest User" userId="273ed205f1804759" providerId="Windows Live" clId="Web-{704C37D7-0D57-413A-B50A-3801E2FBB74F}" dt="2024-10-04T08:30:28.144" v="430" actId="1076"/>
          <ac:spMkLst>
            <pc:docMk/>
            <pc:sldMk cId="1792068342" sldId="271"/>
            <ac:spMk id="4" creationId="{01297666-7009-E9F5-4B2A-9973442EC96E}"/>
          </ac:spMkLst>
        </pc:spChg>
        <pc:spChg chg="add">
          <ac:chgData name="Guest User" userId="273ed205f1804759" providerId="Windows Live" clId="Web-{704C37D7-0D57-413A-B50A-3801E2FBB74F}" dt="2024-10-04T08:30:45.051" v="432"/>
          <ac:spMkLst>
            <pc:docMk/>
            <pc:sldMk cId="1792068342" sldId="271"/>
            <ac:spMk id="5" creationId="{F66B9C2A-0C38-FEED-EBEE-C1383D9BA0EB}"/>
          </ac:spMkLst>
        </pc:spChg>
        <pc:picChg chg="mod">
          <ac:chgData name="Guest User" userId="273ed205f1804759" providerId="Windows Live" clId="Web-{704C37D7-0D57-413A-B50A-3801E2FBB74F}" dt="2024-10-04T08:30:23.019" v="429" actId="1076"/>
          <ac:picMkLst>
            <pc:docMk/>
            <pc:sldMk cId="1792068342" sldId="271"/>
            <ac:picMk id="3" creationId="{FE27D888-2A1F-9C87-6FCA-0D916BEEA279}"/>
          </ac:picMkLst>
        </pc:picChg>
        <pc:picChg chg="mod">
          <ac:chgData name="Guest User" userId="273ed205f1804759" providerId="Windows Live" clId="Web-{704C37D7-0D57-413A-B50A-3801E2FBB74F}" dt="2024-10-04T08:30:19.097" v="428" actId="1076"/>
          <ac:picMkLst>
            <pc:docMk/>
            <pc:sldMk cId="1792068342" sldId="271"/>
            <ac:picMk id="6" creationId="{58430E29-162F-52FE-9CC8-B9E04234B151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2D71D5-84FE-47BA-A792-7BE383EE541E}" type="doc">
      <dgm:prSet loTypeId="urn:microsoft.com/office/officeart/2005/8/layout/hList6" loCatId="list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B2CA83B1-DDEF-4CBD-B72A-95CF28DA5CDA}">
      <dgm:prSet phldrT="[Text]" phldr="0"/>
      <dgm:spPr/>
      <dgm:t>
        <a:bodyPr/>
        <a:lstStyle/>
        <a:p>
          <a:pPr rtl="0"/>
          <a:r>
            <a:rPr lang="en-US" b="1">
              <a:latin typeface="Garamond" panose="02020404030301010803"/>
            </a:rPr>
            <a:t>Online Ads</a:t>
          </a:r>
          <a:endParaRPr lang="en-US" b="1"/>
        </a:p>
      </dgm:t>
    </dgm:pt>
    <dgm:pt modelId="{142B3943-9EB7-4D56-8A6B-90ADC86949F4}" type="parTrans" cxnId="{C57F1D8E-B0AA-4129-BD90-E4373635C204}">
      <dgm:prSet/>
      <dgm:spPr/>
      <dgm:t>
        <a:bodyPr/>
        <a:lstStyle/>
        <a:p>
          <a:endParaRPr lang="en-US"/>
        </a:p>
      </dgm:t>
    </dgm:pt>
    <dgm:pt modelId="{D66F5D3B-7550-45BE-80B2-C9F06A1E19FE}" type="sibTrans" cxnId="{C57F1D8E-B0AA-4129-BD90-E4373635C204}">
      <dgm:prSet/>
      <dgm:spPr/>
      <dgm:t>
        <a:bodyPr/>
        <a:lstStyle/>
        <a:p>
          <a:endParaRPr lang="en-US"/>
        </a:p>
      </dgm:t>
    </dgm:pt>
    <dgm:pt modelId="{7927BAF5-BC76-4862-8E9B-E91807902215}">
      <dgm:prSet phldrT="[Text]" phldr="0"/>
      <dgm:spPr/>
      <dgm:t>
        <a:bodyPr/>
        <a:lstStyle/>
        <a:p>
          <a:pPr rtl="0"/>
          <a:r>
            <a:rPr lang="en-US">
              <a:latin typeface="Calibri"/>
              <a:ea typeface="Calibri"/>
              <a:cs typeface="Calibri"/>
            </a:rPr>
            <a:t>Most effective marketing channel to target young adults.</a:t>
          </a:r>
        </a:p>
      </dgm:t>
    </dgm:pt>
    <dgm:pt modelId="{905B97FF-DC30-4589-9F1B-0C876FF9F368}" type="parTrans" cxnId="{1E11F946-960A-4FB6-87AC-81F7710EB6E1}">
      <dgm:prSet/>
      <dgm:spPr/>
      <dgm:t>
        <a:bodyPr/>
        <a:lstStyle/>
        <a:p>
          <a:endParaRPr lang="en-US"/>
        </a:p>
      </dgm:t>
    </dgm:pt>
    <dgm:pt modelId="{D08472A3-1494-4AEC-8567-263D6EAFD3E3}" type="sibTrans" cxnId="{1E11F946-960A-4FB6-87AC-81F7710EB6E1}">
      <dgm:prSet/>
      <dgm:spPr/>
      <dgm:t>
        <a:bodyPr/>
        <a:lstStyle/>
        <a:p>
          <a:endParaRPr lang="en-US"/>
        </a:p>
      </dgm:t>
    </dgm:pt>
    <dgm:pt modelId="{89AA41B7-2C44-4487-A589-16F8E67EDC64}">
      <dgm:prSet phldrT="[Text]" phldr="0"/>
      <dgm:spPr/>
      <dgm:t>
        <a:bodyPr/>
        <a:lstStyle/>
        <a:p>
          <a:pPr rtl="0"/>
          <a:r>
            <a:rPr lang="en-US">
              <a:latin typeface="Calibri"/>
              <a:ea typeface="Calibri"/>
              <a:cs typeface="Calibri"/>
            </a:rPr>
            <a:t>Ads can be showed based on user interests.</a:t>
          </a:r>
        </a:p>
      </dgm:t>
    </dgm:pt>
    <dgm:pt modelId="{64ACC105-ED02-45CF-AA52-3907FAF3A258}" type="parTrans" cxnId="{82FAF90E-AB29-48A2-A398-1DE3E2B7208B}">
      <dgm:prSet/>
      <dgm:spPr/>
      <dgm:t>
        <a:bodyPr/>
        <a:lstStyle/>
        <a:p>
          <a:endParaRPr lang="en-US"/>
        </a:p>
      </dgm:t>
    </dgm:pt>
    <dgm:pt modelId="{8B565252-0A51-4BD2-A030-88B6EBC43610}" type="sibTrans" cxnId="{82FAF90E-AB29-48A2-A398-1DE3E2B7208B}">
      <dgm:prSet/>
      <dgm:spPr/>
      <dgm:t>
        <a:bodyPr/>
        <a:lstStyle/>
        <a:p>
          <a:endParaRPr lang="en-US"/>
        </a:p>
      </dgm:t>
    </dgm:pt>
    <dgm:pt modelId="{A09B9406-09E8-47C9-A09D-E9D1CACAA53A}">
      <dgm:prSet phldrT="[Text]" phldr="0"/>
      <dgm:spPr/>
      <dgm:t>
        <a:bodyPr/>
        <a:lstStyle/>
        <a:p>
          <a:pPr rtl="0"/>
          <a:r>
            <a:rPr lang="en-US">
              <a:latin typeface="Calibri"/>
              <a:ea typeface="Calibri"/>
              <a:cs typeface="Calibri"/>
            </a:rPr>
            <a:t>Effectiveness of strategies can be tracked.</a:t>
          </a:r>
        </a:p>
      </dgm:t>
    </dgm:pt>
    <dgm:pt modelId="{450145E4-AF7F-45EF-AB2E-77BB03FBADA3}" type="parTrans" cxnId="{87284EB9-2A5D-4C4E-8193-EECFDC29F1A0}">
      <dgm:prSet/>
      <dgm:spPr/>
      <dgm:t>
        <a:bodyPr/>
        <a:lstStyle/>
        <a:p>
          <a:endParaRPr lang="en-US"/>
        </a:p>
      </dgm:t>
    </dgm:pt>
    <dgm:pt modelId="{3537912D-2F6E-494A-B89B-20246942874C}" type="sibTrans" cxnId="{87284EB9-2A5D-4C4E-8193-EECFDC29F1A0}">
      <dgm:prSet/>
      <dgm:spPr/>
      <dgm:t>
        <a:bodyPr/>
        <a:lstStyle/>
        <a:p>
          <a:endParaRPr lang="en-US"/>
        </a:p>
      </dgm:t>
    </dgm:pt>
    <dgm:pt modelId="{E22C6DD3-D21F-4E77-8F2B-33FEDD4BF5C6}">
      <dgm:prSet phldrT="[Text]" phldr="0"/>
      <dgm:spPr/>
      <dgm:t>
        <a:bodyPr/>
        <a:lstStyle/>
        <a:p>
          <a:pPr rtl="0"/>
          <a:r>
            <a:rPr lang="en-US" b="1">
              <a:latin typeface="Garamond" panose="02020404030301010803"/>
            </a:rPr>
            <a:t>TV commercials</a:t>
          </a:r>
          <a:endParaRPr lang="en-US" b="1"/>
        </a:p>
      </dgm:t>
    </dgm:pt>
    <dgm:pt modelId="{EF1BD19C-2C6A-4AC6-BB7C-09B4186315A0}" type="parTrans" cxnId="{3787FF23-ED09-4BAE-A52E-FD09026DE249}">
      <dgm:prSet/>
      <dgm:spPr/>
      <dgm:t>
        <a:bodyPr/>
        <a:lstStyle/>
        <a:p>
          <a:endParaRPr lang="en-US"/>
        </a:p>
      </dgm:t>
    </dgm:pt>
    <dgm:pt modelId="{D2BD1BD7-CE2F-4A58-BA1E-3B474E138100}" type="sibTrans" cxnId="{3787FF23-ED09-4BAE-A52E-FD09026DE249}">
      <dgm:prSet/>
      <dgm:spPr/>
      <dgm:t>
        <a:bodyPr/>
        <a:lstStyle/>
        <a:p>
          <a:endParaRPr lang="en-US"/>
        </a:p>
      </dgm:t>
    </dgm:pt>
    <dgm:pt modelId="{B8E301C6-AB31-4F66-BEB4-DE94DEACCA6F}">
      <dgm:prSet phldrT="[Text]" phldr="0"/>
      <dgm:spPr/>
      <dgm:t>
        <a:bodyPr/>
        <a:lstStyle/>
        <a:p>
          <a:pPr rtl="0"/>
          <a:r>
            <a:rPr lang="en-US" b="1">
              <a:latin typeface="Garamond" panose="02020404030301010803"/>
            </a:rPr>
            <a:t>Can be used to garner large, diverse consumers.</a:t>
          </a:r>
          <a:endParaRPr lang="en-US" b="1"/>
        </a:p>
      </dgm:t>
    </dgm:pt>
    <dgm:pt modelId="{F1EE9855-DF22-4E0B-9EAE-E0C877972512}" type="parTrans" cxnId="{9160BC57-5E97-42A1-8C3C-1F1F4E80168E}">
      <dgm:prSet/>
      <dgm:spPr/>
      <dgm:t>
        <a:bodyPr/>
        <a:lstStyle/>
        <a:p>
          <a:endParaRPr lang="en-US"/>
        </a:p>
      </dgm:t>
    </dgm:pt>
    <dgm:pt modelId="{17635265-7A6E-4453-B9E7-5726B867FDD4}" type="sibTrans" cxnId="{9160BC57-5E97-42A1-8C3C-1F1F4E80168E}">
      <dgm:prSet/>
      <dgm:spPr/>
      <dgm:t>
        <a:bodyPr/>
        <a:lstStyle/>
        <a:p>
          <a:endParaRPr lang="en-US"/>
        </a:p>
      </dgm:t>
    </dgm:pt>
    <dgm:pt modelId="{B2BDE45A-3DC9-48D0-8503-6E5A3057213F}">
      <dgm:prSet phldrT="[Text]" phldr="0"/>
      <dgm:spPr/>
      <dgm:t>
        <a:bodyPr/>
        <a:lstStyle/>
        <a:p>
          <a:pPr rtl="0"/>
          <a:r>
            <a:rPr lang="en-US" b="1">
              <a:latin typeface="Garamond" panose="02020404030301010803"/>
            </a:rPr>
            <a:t>Being on TV provide credibility to the brand.</a:t>
          </a:r>
          <a:endParaRPr lang="en-US" b="1"/>
        </a:p>
      </dgm:t>
    </dgm:pt>
    <dgm:pt modelId="{6547047E-DD35-47E5-B163-5CA904A87C40}" type="parTrans" cxnId="{0290CBEE-5160-445A-BBB5-5EE09916D908}">
      <dgm:prSet/>
      <dgm:spPr/>
      <dgm:t>
        <a:bodyPr/>
        <a:lstStyle/>
        <a:p>
          <a:endParaRPr lang="en-US"/>
        </a:p>
      </dgm:t>
    </dgm:pt>
    <dgm:pt modelId="{74846346-BFCE-451E-A17A-80E7CCAD3BC9}" type="sibTrans" cxnId="{0290CBEE-5160-445A-BBB5-5EE09916D908}">
      <dgm:prSet/>
      <dgm:spPr/>
      <dgm:t>
        <a:bodyPr/>
        <a:lstStyle/>
        <a:p>
          <a:endParaRPr lang="en-US"/>
        </a:p>
      </dgm:t>
    </dgm:pt>
    <dgm:pt modelId="{857A6263-574C-4EF3-B182-539999CDB256}">
      <dgm:prSet phldrT="[Text]" phldr="0"/>
      <dgm:spPr/>
      <dgm:t>
        <a:bodyPr/>
        <a:lstStyle/>
        <a:p>
          <a:pPr rtl="0"/>
          <a:r>
            <a:rPr lang="en-US" b="1">
              <a:latin typeface="Garamond" panose="02020404030301010803"/>
            </a:rPr>
            <a:t>Can be used to cater those customers who are not covered via online ads.</a:t>
          </a:r>
          <a:endParaRPr lang="en-US" b="1"/>
        </a:p>
      </dgm:t>
    </dgm:pt>
    <dgm:pt modelId="{A2B25FD0-03AB-4971-A6DC-0DB1BC3A7C20}" type="parTrans" cxnId="{12D82B84-7882-4183-BC15-2FF0CA5052D3}">
      <dgm:prSet/>
      <dgm:spPr/>
      <dgm:t>
        <a:bodyPr/>
        <a:lstStyle/>
        <a:p>
          <a:endParaRPr lang="en-US"/>
        </a:p>
      </dgm:t>
    </dgm:pt>
    <dgm:pt modelId="{E940E782-AE1C-43EB-8DEB-1B35EBCC71F3}" type="sibTrans" cxnId="{12D82B84-7882-4183-BC15-2FF0CA5052D3}">
      <dgm:prSet/>
      <dgm:spPr/>
      <dgm:t>
        <a:bodyPr/>
        <a:lstStyle/>
        <a:p>
          <a:endParaRPr lang="en-US"/>
        </a:p>
      </dgm:t>
    </dgm:pt>
    <dgm:pt modelId="{47DC624A-977D-46D1-9569-BBA2E94C3CFB}">
      <dgm:prSet phldr="0"/>
      <dgm:spPr/>
      <dgm:t>
        <a:bodyPr/>
        <a:lstStyle/>
        <a:p>
          <a:pPr rtl="0"/>
          <a:endParaRPr lang="en-US">
            <a:latin typeface="Garamond" panose="02020404030301010803"/>
          </a:endParaRPr>
        </a:p>
      </dgm:t>
    </dgm:pt>
    <dgm:pt modelId="{B4125527-ACC6-4B8B-851C-6DF71FFD4D1F}" type="parTrans" cxnId="{47DE860D-72EC-4A20-AAEB-B74FF474E959}">
      <dgm:prSet/>
      <dgm:spPr/>
    </dgm:pt>
    <dgm:pt modelId="{C55A9BEE-BD25-404A-88C6-1147E6D9B4BD}" type="sibTrans" cxnId="{47DE860D-72EC-4A20-AAEB-B74FF474E959}">
      <dgm:prSet/>
      <dgm:spPr/>
    </dgm:pt>
    <dgm:pt modelId="{02F86A4A-BB8C-4ED0-BA79-6C8D99BB493E}">
      <dgm:prSet phldr="0"/>
      <dgm:spPr/>
      <dgm:t>
        <a:bodyPr/>
        <a:lstStyle/>
        <a:p>
          <a:pPr rtl="0"/>
          <a:r>
            <a:rPr lang="en-US" b="1">
              <a:latin typeface="Garamond" panose="02020404030301010803"/>
            </a:rPr>
            <a:t>Outdoor billboards ,print media are comparatively less effective.</a:t>
          </a:r>
        </a:p>
      </dgm:t>
    </dgm:pt>
    <dgm:pt modelId="{47375A73-4CBC-4E82-AD67-E7B1B52C6D94}" type="parTrans" cxnId="{23C11D24-9F70-4241-A469-271B392A2074}">
      <dgm:prSet/>
      <dgm:spPr/>
    </dgm:pt>
    <dgm:pt modelId="{0FB98625-4AEF-4BEA-AFB6-1A9C217AB1F0}" type="sibTrans" cxnId="{23C11D24-9F70-4241-A469-271B392A2074}">
      <dgm:prSet/>
      <dgm:spPr/>
    </dgm:pt>
    <dgm:pt modelId="{BFB8763D-1C3A-40D0-9127-8D7B23B4E7E4}">
      <dgm:prSet phldr="0"/>
      <dgm:spPr/>
      <dgm:t>
        <a:bodyPr/>
        <a:lstStyle/>
        <a:p>
          <a:pPr rtl="0"/>
          <a:endParaRPr lang="en-US">
            <a:latin typeface="Garamond" panose="02020404030301010803"/>
          </a:endParaRPr>
        </a:p>
      </dgm:t>
    </dgm:pt>
    <dgm:pt modelId="{3727FB66-5921-4FF8-A558-701CFE38E145}" type="parTrans" cxnId="{544BF34F-B267-4593-80D7-7C5D5C4C9830}">
      <dgm:prSet/>
      <dgm:spPr/>
    </dgm:pt>
    <dgm:pt modelId="{60324467-5B84-4B21-B0FA-825F90692B70}" type="sibTrans" cxnId="{544BF34F-B267-4593-80D7-7C5D5C4C9830}">
      <dgm:prSet/>
      <dgm:spPr/>
    </dgm:pt>
    <dgm:pt modelId="{35078705-C475-4BE5-8E1C-02F16A1F2407}" type="pres">
      <dgm:prSet presAssocID="{2E2D71D5-84FE-47BA-A792-7BE383EE541E}" presName="Name0" presStyleCnt="0">
        <dgm:presLayoutVars>
          <dgm:dir/>
          <dgm:resizeHandles val="exact"/>
        </dgm:presLayoutVars>
      </dgm:prSet>
      <dgm:spPr/>
    </dgm:pt>
    <dgm:pt modelId="{43F87CEE-3EED-4A84-B7CE-6EC8A08600D3}" type="pres">
      <dgm:prSet presAssocID="{B2CA83B1-DDEF-4CBD-B72A-95CF28DA5CDA}" presName="node" presStyleLbl="node1" presStyleIdx="0" presStyleCnt="3">
        <dgm:presLayoutVars>
          <dgm:bulletEnabled val="1"/>
        </dgm:presLayoutVars>
      </dgm:prSet>
      <dgm:spPr/>
    </dgm:pt>
    <dgm:pt modelId="{2B964A0E-DC93-4872-9ABB-02631EF0B290}" type="pres">
      <dgm:prSet presAssocID="{D66F5D3B-7550-45BE-80B2-C9F06A1E19FE}" presName="sibTrans" presStyleCnt="0"/>
      <dgm:spPr/>
    </dgm:pt>
    <dgm:pt modelId="{B34D0327-CA63-482A-8957-F85DB7848918}" type="pres">
      <dgm:prSet presAssocID="{E22C6DD3-D21F-4E77-8F2B-33FEDD4BF5C6}" presName="node" presStyleLbl="node1" presStyleIdx="1" presStyleCnt="3">
        <dgm:presLayoutVars>
          <dgm:bulletEnabled val="1"/>
        </dgm:presLayoutVars>
      </dgm:prSet>
      <dgm:spPr/>
    </dgm:pt>
    <dgm:pt modelId="{C3AB4BD7-B609-4F0D-8EB1-E11984328EC0}" type="pres">
      <dgm:prSet presAssocID="{D2BD1BD7-CE2F-4A58-BA1E-3B474E138100}" presName="sibTrans" presStyleCnt="0"/>
      <dgm:spPr/>
    </dgm:pt>
    <dgm:pt modelId="{2077AA95-AF47-489D-87D2-E49E3706F88C}" type="pres">
      <dgm:prSet presAssocID="{47DC624A-977D-46D1-9569-BBA2E94C3CFB}" presName="node" presStyleLbl="node1" presStyleIdx="2" presStyleCnt="3">
        <dgm:presLayoutVars>
          <dgm:bulletEnabled val="1"/>
        </dgm:presLayoutVars>
      </dgm:prSet>
      <dgm:spPr/>
    </dgm:pt>
  </dgm:ptLst>
  <dgm:cxnLst>
    <dgm:cxn modelId="{3D2B490A-10B2-4820-AF80-EF72E2190C75}" type="presOf" srcId="{2E2D71D5-84FE-47BA-A792-7BE383EE541E}" destId="{35078705-C475-4BE5-8E1C-02F16A1F2407}" srcOrd="0" destOrd="0" presId="urn:microsoft.com/office/officeart/2005/8/layout/hList6"/>
    <dgm:cxn modelId="{47DE860D-72EC-4A20-AAEB-B74FF474E959}" srcId="{2E2D71D5-84FE-47BA-A792-7BE383EE541E}" destId="{47DC624A-977D-46D1-9569-BBA2E94C3CFB}" srcOrd="2" destOrd="0" parTransId="{B4125527-ACC6-4B8B-851C-6DF71FFD4D1F}" sibTransId="{C55A9BEE-BD25-404A-88C6-1147E6D9B4BD}"/>
    <dgm:cxn modelId="{82FAF90E-AB29-48A2-A398-1DE3E2B7208B}" srcId="{B2CA83B1-DDEF-4CBD-B72A-95CF28DA5CDA}" destId="{89AA41B7-2C44-4487-A589-16F8E67EDC64}" srcOrd="1" destOrd="0" parTransId="{64ACC105-ED02-45CF-AA52-3907FAF3A258}" sibTransId="{8B565252-0A51-4BD2-A030-88B6EBC43610}"/>
    <dgm:cxn modelId="{8318911F-4A12-4B72-B39A-2D7F7E478489}" type="presOf" srcId="{7927BAF5-BC76-4862-8E9B-E91807902215}" destId="{43F87CEE-3EED-4A84-B7CE-6EC8A08600D3}" srcOrd="0" destOrd="1" presId="urn:microsoft.com/office/officeart/2005/8/layout/hList6"/>
    <dgm:cxn modelId="{3787FF23-ED09-4BAE-A52E-FD09026DE249}" srcId="{2E2D71D5-84FE-47BA-A792-7BE383EE541E}" destId="{E22C6DD3-D21F-4E77-8F2B-33FEDD4BF5C6}" srcOrd="1" destOrd="0" parTransId="{EF1BD19C-2C6A-4AC6-BB7C-09B4186315A0}" sibTransId="{D2BD1BD7-CE2F-4A58-BA1E-3B474E138100}"/>
    <dgm:cxn modelId="{23C11D24-9F70-4241-A469-271B392A2074}" srcId="{47DC624A-977D-46D1-9569-BBA2E94C3CFB}" destId="{02F86A4A-BB8C-4ED0-BA79-6C8D99BB493E}" srcOrd="0" destOrd="0" parTransId="{47375A73-4CBC-4E82-AD67-E7B1B52C6D94}" sibTransId="{0FB98625-4AEF-4BEA-AFB6-1A9C217AB1F0}"/>
    <dgm:cxn modelId="{1E11F946-960A-4FB6-87AC-81F7710EB6E1}" srcId="{B2CA83B1-DDEF-4CBD-B72A-95CF28DA5CDA}" destId="{7927BAF5-BC76-4862-8E9B-E91807902215}" srcOrd="0" destOrd="0" parTransId="{905B97FF-DC30-4589-9F1B-0C876FF9F368}" sibTransId="{D08472A3-1494-4AEC-8567-263D6EAFD3E3}"/>
    <dgm:cxn modelId="{544BF34F-B267-4593-80D7-7C5D5C4C9830}" srcId="{47DC624A-977D-46D1-9569-BBA2E94C3CFB}" destId="{BFB8763D-1C3A-40D0-9127-8D7B23B4E7E4}" srcOrd="1" destOrd="0" parTransId="{3727FB66-5921-4FF8-A558-701CFE38E145}" sibTransId="{60324467-5B84-4B21-B0FA-825F90692B70}"/>
    <dgm:cxn modelId="{36C81151-7BA8-4FB7-AB20-07D2F0E194B9}" type="presOf" srcId="{A09B9406-09E8-47C9-A09D-E9D1CACAA53A}" destId="{43F87CEE-3EED-4A84-B7CE-6EC8A08600D3}" srcOrd="0" destOrd="3" presId="urn:microsoft.com/office/officeart/2005/8/layout/hList6"/>
    <dgm:cxn modelId="{9160BC57-5E97-42A1-8C3C-1F1F4E80168E}" srcId="{E22C6DD3-D21F-4E77-8F2B-33FEDD4BF5C6}" destId="{B8E301C6-AB31-4F66-BEB4-DE94DEACCA6F}" srcOrd="0" destOrd="0" parTransId="{F1EE9855-DF22-4E0B-9EAE-E0C877972512}" sibTransId="{17635265-7A6E-4453-B9E7-5726B867FDD4}"/>
    <dgm:cxn modelId="{12D82B84-7882-4183-BC15-2FF0CA5052D3}" srcId="{E22C6DD3-D21F-4E77-8F2B-33FEDD4BF5C6}" destId="{857A6263-574C-4EF3-B182-539999CDB256}" srcOrd="2" destOrd="0" parTransId="{A2B25FD0-03AB-4971-A6DC-0DB1BC3A7C20}" sibTransId="{E940E782-AE1C-43EB-8DEB-1B35EBCC71F3}"/>
    <dgm:cxn modelId="{F28DFE88-5117-4167-BA6D-A4E5FAA87327}" type="presOf" srcId="{BFB8763D-1C3A-40D0-9127-8D7B23B4E7E4}" destId="{2077AA95-AF47-489D-87D2-E49E3706F88C}" srcOrd="0" destOrd="2" presId="urn:microsoft.com/office/officeart/2005/8/layout/hList6"/>
    <dgm:cxn modelId="{F110988B-0387-4F5E-ADB4-30E61A1C37EC}" type="presOf" srcId="{02F86A4A-BB8C-4ED0-BA79-6C8D99BB493E}" destId="{2077AA95-AF47-489D-87D2-E49E3706F88C}" srcOrd="0" destOrd="1" presId="urn:microsoft.com/office/officeart/2005/8/layout/hList6"/>
    <dgm:cxn modelId="{C57F1D8E-B0AA-4129-BD90-E4373635C204}" srcId="{2E2D71D5-84FE-47BA-A792-7BE383EE541E}" destId="{B2CA83B1-DDEF-4CBD-B72A-95CF28DA5CDA}" srcOrd="0" destOrd="0" parTransId="{142B3943-9EB7-4D56-8A6B-90ADC86949F4}" sibTransId="{D66F5D3B-7550-45BE-80B2-C9F06A1E19FE}"/>
    <dgm:cxn modelId="{DEE73E98-DE3A-413D-9606-1646537E5E00}" type="presOf" srcId="{E22C6DD3-D21F-4E77-8F2B-33FEDD4BF5C6}" destId="{B34D0327-CA63-482A-8957-F85DB7848918}" srcOrd="0" destOrd="0" presId="urn:microsoft.com/office/officeart/2005/8/layout/hList6"/>
    <dgm:cxn modelId="{2FDFB4A7-8486-42E3-8C72-B927FF50A577}" type="presOf" srcId="{B2CA83B1-DDEF-4CBD-B72A-95CF28DA5CDA}" destId="{43F87CEE-3EED-4A84-B7CE-6EC8A08600D3}" srcOrd="0" destOrd="0" presId="urn:microsoft.com/office/officeart/2005/8/layout/hList6"/>
    <dgm:cxn modelId="{E8C1D6AF-1A9B-458C-A033-40B7BEECF522}" type="presOf" srcId="{B2BDE45A-3DC9-48D0-8503-6E5A3057213F}" destId="{B34D0327-CA63-482A-8957-F85DB7848918}" srcOrd="0" destOrd="2" presId="urn:microsoft.com/office/officeart/2005/8/layout/hList6"/>
    <dgm:cxn modelId="{B8F520B9-45B2-4522-8FAB-8BB984A86D29}" type="presOf" srcId="{857A6263-574C-4EF3-B182-539999CDB256}" destId="{B34D0327-CA63-482A-8957-F85DB7848918}" srcOrd="0" destOrd="3" presId="urn:microsoft.com/office/officeart/2005/8/layout/hList6"/>
    <dgm:cxn modelId="{87284EB9-2A5D-4C4E-8193-EECFDC29F1A0}" srcId="{B2CA83B1-DDEF-4CBD-B72A-95CF28DA5CDA}" destId="{A09B9406-09E8-47C9-A09D-E9D1CACAA53A}" srcOrd="2" destOrd="0" parTransId="{450145E4-AF7F-45EF-AB2E-77BB03FBADA3}" sibTransId="{3537912D-2F6E-494A-B89B-20246942874C}"/>
    <dgm:cxn modelId="{47BD1ECB-3D42-4317-A96C-51E22210ADEE}" type="presOf" srcId="{89AA41B7-2C44-4487-A589-16F8E67EDC64}" destId="{43F87CEE-3EED-4A84-B7CE-6EC8A08600D3}" srcOrd="0" destOrd="2" presId="urn:microsoft.com/office/officeart/2005/8/layout/hList6"/>
    <dgm:cxn modelId="{32A466D7-81DE-4975-AF4E-95E2C2A8F123}" type="presOf" srcId="{B8E301C6-AB31-4F66-BEB4-DE94DEACCA6F}" destId="{B34D0327-CA63-482A-8957-F85DB7848918}" srcOrd="0" destOrd="1" presId="urn:microsoft.com/office/officeart/2005/8/layout/hList6"/>
    <dgm:cxn modelId="{0290CBEE-5160-445A-BBB5-5EE09916D908}" srcId="{E22C6DD3-D21F-4E77-8F2B-33FEDD4BF5C6}" destId="{B2BDE45A-3DC9-48D0-8503-6E5A3057213F}" srcOrd="1" destOrd="0" parTransId="{6547047E-DD35-47E5-B163-5CA904A87C40}" sibTransId="{74846346-BFCE-451E-A17A-80E7CCAD3BC9}"/>
    <dgm:cxn modelId="{4652E3FE-97E8-425D-8D99-5B1E0FB68625}" type="presOf" srcId="{47DC624A-977D-46D1-9569-BBA2E94C3CFB}" destId="{2077AA95-AF47-489D-87D2-E49E3706F88C}" srcOrd="0" destOrd="0" presId="urn:microsoft.com/office/officeart/2005/8/layout/hList6"/>
    <dgm:cxn modelId="{67AAFA76-3864-4E5B-9FB0-CD94F608A822}" type="presParOf" srcId="{35078705-C475-4BE5-8E1C-02F16A1F2407}" destId="{43F87CEE-3EED-4A84-B7CE-6EC8A08600D3}" srcOrd="0" destOrd="0" presId="urn:microsoft.com/office/officeart/2005/8/layout/hList6"/>
    <dgm:cxn modelId="{42798F81-EE6D-4374-B77B-DCAEFF649A8F}" type="presParOf" srcId="{35078705-C475-4BE5-8E1C-02F16A1F2407}" destId="{2B964A0E-DC93-4872-9ABB-02631EF0B290}" srcOrd="1" destOrd="0" presId="urn:microsoft.com/office/officeart/2005/8/layout/hList6"/>
    <dgm:cxn modelId="{69CE5EF6-19F3-466A-B1F6-714DDEF05001}" type="presParOf" srcId="{35078705-C475-4BE5-8E1C-02F16A1F2407}" destId="{B34D0327-CA63-482A-8957-F85DB7848918}" srcOrd="2" destOrd="0" presId="urn:microsoft.com/office/officeart/2005/8/layout/hList6"/>
    <dgm:cxn modelId="{603DB2C7-EA9A-4DC8-A639-57E3CA4B6B90}" type="presParOf" srcId="{35078705-C475-4BE5-8E1C-02F16A1F2407}" destId="{C3AB4BD7-B609-4F0D-8EB1-E11984328EC0}" srcOrd="3" destOrd="0" presId="urn:microsoft.com/office/officeart/2005/8/layout/hList6"/>
    <dgm:cxn modelId="{864C789C-7FB6-449C-9C0B-FFCAA6CCFCC4}" type="presParOf" srcId="{35078705-C475-4BE5-8E1C-02F16A1F2407}" destId="{2077AA95-AF47-489D-87D2-E49E3706F88C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87CEE-3EED-4A84-B7CE-6EC8A08600D3}">
      <dsp:nvSpPr>
        <dsp:cNvPr id="0" name=""/>
        <dsp:cNvSpPr/>
      </dsp:nvSpPr>
      <dsp:spPr>
        <a:xfrm rot="16200000">
          <a:off x="-536858" y="538234"/>
          <a:ext cx="4653397" cy="3576929"/>
        </a:xfrm>
        <a:prstGeom prst="flowChartManualOperation">
          <a:avLst/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0" rIns="174241" bIns="0" numCol="1" spcCol="1270" anchor="t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Garamond" panose="02020404030301010803"/>
            </a:rPr>
            <a:t>Online Ads</a:t>
          </a:r>
          <a:endParaRPr lang="en-US" sz="2700" b="1" kern="120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>
              <a:latin typeface="Calibri"/>
              <a:ea typeface="Calibri"/>
              <a:cs typeface="Calibri"/>
            </a:rPr>
            <a:t>Most effective marketing channel to target young adults.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>
              <a:latin typeface="Calibri"/>
              <a:ea typeface="Calibri"/>
              <a:cs typeface="Calibri"/>
            </a:rPr>
            <a:t>Ads can be showed based on user interests.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>
              <a:latin typeface="Calibri"/>
              <a:ea typeface="Calibri"/>
              <a:cs typeface="Calibri"/>
            </a:rPr>
            <a:t>Effectiveness of strategies can be tracked.</a:t>
          </a:r>
        </a:p>
      </dsp:txBody>
      <dsp:txXfrm rot="5400000">
        <a:off x="1376" y="930679"/>
        <a:ext cx="3576929" cy="2792039"/>
      </dsp:txXfrm>
    </dsp:sp>
    <dsp:sp modelId="{B34D0327-CA63-482A-8957-F85DB7848918}">
      <dsp:nvSpPr>
        <dsp:cNvPr id="0" name=""/>
        <dsp:cNvSpPr/>
      </dsp:nvSpPr>
      <dsp:spPr>
        <a:xfrm rot="16200000">
          <a:off x="3308339" y="538234"/>
          <a:ext cx="4653397" cy="3576929"/>
        </a:xfrm>
        <a:prstGeom prst="flowChartManualOperation">
          <a:avLst/>
        </a:prstGeom>
        <a:solidFill>
          <a:schemeClr val="accent6">
            <a:shade val="80000"/>
            <a:hueOff val="54153"/>
            <a:satOff val="-2798"/>
            <a:lumOff val="1345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0" rIns="174241" bIns="0" numCol="1" spcCol="1270" anchor="t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Garamond" panose="02020404030301010803"/>
            </a:rPr>
            <a:t>TV commercials</a:t>
          </a:r>
          <a:endParaRPr lang="en-US" sz="2700" b="1" kern="120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>
              <a:latin typeface="Garamond" panose="02020404030301010803"/>
            </a:rPr>
            <a:t>Can be used to garner large, diverse consumers.</a:t>
          </a:r>
          <a:endParaRPr lang="en-US" sz="2100" b="1" kern="120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>
              <a:latin typeface="Garamond" panose="02020404030301010803"/>
            </a:rPr>
            <a:t>Being on TV provide credibility to the brand.</a:t>
          </a:r>
          <a:endParaRPr lang="en-US" sz="2100" b="1" kern="120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>
              <a:latin typeface="Garamond" panose="02020404030301010803"/>
            </a:rPr>
            <a:t>Can be used to cater those customers who are not covered via online ads.</a:t>
          </a:r>
          <a:endParaRPr lang="en-US" sz="2100" b="1" kern="1200"/>
        </a:p>
      </dsp:txBody>
      <dsp:txXfrm rot="5400000">
        <a:off x="3846573" y="930679"/>
        <a:ext cx="3576929" cy="2792039"/>
      </dsp:txXfrm>
    </dsp:sp>
    <dsp:sp modelId="{2077AA95-AF47-489D-87D2-E49E3706F88C}">
      <dsp:nvSpPr>
        <dsp:cNvPr id="0" name=""/>
        <dsp:cNvSpPr/>
      </dsp:nvSpPr>
      <dsp:spPr>
        <a:xfrm rot="16200000">
          <a:off x="7153538" y="538234"/>
          <a:ext cx="4653397" cy="3576929"/>
        </a:xfrm>
        <a:prstGeom prst="flowChartManualOperation">
          <a:avLst/>
        </a:prstGeom>
        <a:solidFill>
          <a:schemeClr val="accent6">
            <a:shade val="80000"/>
            <a:hueOff val="108307"/>
            <a:satOff val="-5596"/>
            <a:lumOff val="2690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0" rIns="174241" bIns="0" numCol="1" spcCol="1270" anchor="t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Garamond" panose="02020404030301010803"/>
          </a:endParaRP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>
              <a:latin typeface="Garamond" panose="02020404030301010803"/>
            </a:rPr>
            <a:t>Outdoor billboards ,print media are comparatively less effective.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>
            <a:latin typeface="Garamond" panose="02020404030301010803"/>
          </a:endParaRPr>
        </a:p>
      </dsp:txBody>
      <dsp:txXfrm rot="5400000">
        <a:off x="7691772" y="930679"/>
        <a:ext cx="3576929" cy="27920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875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920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025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3138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595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7761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716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4811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121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529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351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361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0199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3389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41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9232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649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805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6" r:id="rId1"/>
    <p:sldLayoutId id="2147484517" r:id="rId2"/>
    <p:sldLayoutId id="2147484518" r:id="rId3"/>
    <p:sldLayoutId id="2147484519" r:id="rId4"/>
    <p:sldLayoutId id="2147484520" r:id="rId5"/>
    <p:sldLayoutId id="2147484521" r:id="rId6"/>
    <p:sldLayoutId id="2147484522" r:id="rId7"/>
    <p:sldLayoutId id="2147484523" r:id="rId8"/>
    <p:sldLayoutId id="2147484524" r:id="rId9"/>
    <p:sldLayoutId id="2147484525" r:id="rId10"/>
    <p:sldLayoutId id="2147484526" r:id="rId11"/>
    <p:sldLayoutId id="2147484527" r:id="rId12"/>
    <p:sldLayoutId id="2147484528" r:id="rId13"/>
    <p:sldLayoutId id="2147484529" r:id="rId14"/>
    <p:sldLayoutId id="2147484530" r:id="rId15"/>
    <p:sldLayoutId id="2147484531" r:id="rId16"/>
    <p:sldLayoutId id="2147484532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ECD079-5C8F-9B9E-ADCC-5454FC1749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665" b="2033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91BAA5A0-C519-4C54-AD75-128067ECE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02616" y="1411015"/>
            <a:ext cx="7808159" cy="4103960"/>
            <a:chOff x="2202616" y="1411015"/>
            <a:chExt cx="7808159" cy="4103960"/>
          </a:xfrm>
        </p:grpSpPr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956FDD32-DAEE-4B0A-87F5-172AD51C3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02616" y="1411015"/>
              <a:ext cx="7808159" cy="4103960"/>
            </a:xfrm>
            <a:custGeom>
              <a:avLst/>
              <a:gdLst>
                <a:gd name="connsiteX0" fmla="*/ 7589084 w 7808159"/>
                <a:gd name="connsiteY0" fmla="*/ 3803605 h 4103960"/>
                <a:gd name="connsiteX1" fmla="*/ 7512884 w 7808159"/>
                <a:gd name="connsiteY1" fmla="*/ 3879805 h 4103960"/>
                <a:gd name="connsiteX2" fmla="*/ 7589084 w 7808159"/>
                <a:gd name="connsiteY2" fmla="*/ 3956005 h 4103960"/>
                <a:gd name="connsiteX3" fmla="*/ 7665284 w 7808159"/>
                <a:gd name="connsiteY3" fmla="*/ 3879805 h 4103960"/>
                <a:gd name="connsiteX4" fmla="*/ 7589084 w 7808159"/>
                <a:gd name="connsiteY4" fmla="*/ 3803605 h 4103960"/>
                <a:gd name="connsiteX5" fmla="*/ 197684 w 7808159"/>
                <a:gd name="connsiteY5" fmla="*/ 3803605 h 4103960"/>
                <a:gd name="connsiteX6" fmla="*/ 121484 w 7808159"/>
                <a:gd name="connsiteY6" fmla="*/ 3879805 h 4103960"/>
                <a:gd name="connsiteX7" fmla="*/ 197684 w 7808159"/>
                <a:gd name="connsiteY7" fmla="*/ 3956005 h 4103960"/>
                <a:gd name="connsiteX8" fmla="*/ 273884 w 7808159"/>
                <a:gd name="connsiteY8" fmla="*/ 3879805 h 4103960"/>
                <a:gd name="connsiteX9" fmla="*/ 197684 w 7808159"/>
                <a:gd name="connsiteY9" fmla="*/ 3803605 h 4103960"/>
                <a:gd name="connsiteX10" fmla="*/ 7604324 w 7808159"/>
                <a:gd name="connsiteY10" fmla="*/ 130765 h 4103960"/>
                <a:gd name="connsiteX11" fmla="*/ 7528124 w 7808159"/>
                <a:gd name="connsiteY11" fmla="*/ 206965 h 4103960"/>
                <a:gd name="connsiteX12" fmla="*/ 7604324 w 7808159"/>
                <a:gd name="connsiteY12" fmla="*/ 283165 h 4103960"/>
                <a:gd name="connsiteX13" fmla="*/ 7680524 w 7808159"/>
                <a:gd name="connsiteY13" fmla="*/ 206965 h 4103960"/>
                <a:gd name="connsiteX14" fmla="*/ 7604324 w 7808159"/>
                <a:gd name="connsiteY14" fmla="*/ 130765 h 4103960"/>
                <a:gd name="connsiteX15" fmla="*/ 197684 w 7808159"/>
                <a:gd name="connsiteY15" fmla="*/ 130765 h 4103960"/>
                <a:gd name="connsiteX16" fmla="*/ 121484 w 7808159"/>
                <a:gd name="connsiteY16" fmla="*/ 206965 h 4103960"/>
                <a:gd name="connsiteX17" fmla="*/ 197684 w 7808159"/>
                <a:gd name="connsiteY17" fmla="*/ 283165 h 4103960"/>
                <a:gd name="connsiteX18" fmla="*/ 273884 w 7808159"/>
                <a:gd name="connsiteY18" fmla="*/ 206965 h 4103960"/>
                <a:gd name="connsiteX19" fmla="*/ 197684 w 7808159"/>
                <a:gd name="connsiteY19" fmla="*/ 130765 h 4103960"/>
                <a:gd name="connsiteX20" fmla="*/ 0 w 7808159"/>
                <a:gd name="connsiteY20" fmla="*/ 0 h 4103960"/>
                <a:gd name="connsiteX21" fmla="*/ 7808159 w 7808159"/>
                <a:gd name="connsiteY21" fmla="*/ 0 h 4103960"/>
                <a:gd name="connsiteX22" fmla="*/ 7808159 w 7808159"/>
                <a:gd name="connsiteY22" fmla="*/ 4103960 h 4103960"/>
                <a:gd name="connsiteX23" fmla="*/ 0 w 7808159"/>
                <a:gd name="connsiteY23" fmla="*/ 4103960 h 41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808159" h="4103960">
                  <a:moveTo>
                    <a:pt x="7589084" y="3803605"/>
                  </a:moveTo>
                  <a:cubicBezTo>
                    <a:pt x="7547000" y="3803605"/>
                    <a:pt x="7512884" y="3837721"/>
                    <a:pt x="7512884" y="3879805"/>
                  </a:cubicBezTo>
                  <a:cubicBezTo>
                    <a:pt x="7512884" y="3921889"/>
                    <a:pt x="7547000" y="3956005"/>
                    <a:pt x="7589084" y="3956005"/>
                  </a:cubicBezTo>
                  <a:cubicBezTo>
                    <a:pt x="7631168" y="3956005"/>
                    <a:pt x="7665284" y="3921889"/>
                    <a:pt x="7665284" y="3879805"/>
                  </a:cubicBezTo>
                  <a:cubicBezTo>
                    <a:pt x="7665284" y="3837721"/>
                    <a:pt x="7631168" y="3803605"/>
                    <a:pt x="7589084" y="3803605"/>
                  </a:cubicBezTo>
                  <a:close/>
                  <a:moveTo>
                    <a:pt x="197684" y="3803605"/>
                  </a:moveTo>
                  <a:cubicBezTo>
                    <a:pt x="155600" y="3803605"/>
                    <a:pt x="121484" y="3837721"/>
                    <a:pt x="121484" y="3879805"/>
                  </a:cubicBezTo>
                  <a:cubicBezTo>
                    <a:pt x="121484" y="3921889"/>
                    <a:pt x="155600" y="3956005"/>
                    <a:pt x="197684" y="3956005"/>
                  </a:cubicBezTo>
                  <a:cubicBezTo>
                    <a:pt x="239768" y="3956005"/>
                    <a:pt x="273884" y="3921889"/>
                    <a:pt x="273884" y="3879805"/>
                  </a:cubicBezTo>
                  <a:cubicBezTo>
                    <a:pt x="273884" y="3837721"/>
                    <a:pt x="239768" y="3803605"/>
                    <a:pt x="197684" y="3803605"/>
                  </a:cubicBezTo>
                  <a:close/>
                  <a:moveTo>
                    <a:pt x="7604324" y="130765"/>
                  </a:moveTo>
                  <a:cubicBezTo>
                    <a:pt x="7562240" y="130765"/>
                    <a:pt x="7528124" y="164881"/>
                    <a:pt x="7528124" y="206965"/>
                  </a:cubicBezTo>
                  <a:cubicBezTo>
                    <a:pt x="7528124" y="249049"/>
                    <a:pt x="7562240" y="283165"/>
                    <a:pt x="7604324" y="283165"/>
                  </a:cubicBezTo>
                  <a:cubicBezTo>
                    <a:pt x="7646408" y="283165"/>
                    <a:pt x="7680524" y="249049"/>
                    <a:pt x="7680524" y="206965"/>
                  </a:cubicBezTo>
                  <a:cubicBezTo>
                    <a:pt x="7680524" y="164881"/>
                    <a:pt x="7646408" y="130765"/>
                    <a:pt x="7604324" y="130765"/>
                  </a:cubicBezTo>
                  <a:close/>
                  <a:moveTo>
                    <a:pt x="197684" y="130765"/>
                  </a:moveTo>
                  <a:cubicBezTo>
                    <a:pt x="155600" y="130765"/>
                    <a:pt x="121484" y="164881"/>
                    <a:pt x="121484" y="206965"/>
                  </a:cubicBezTo>
                  <a:cubicBezTo>
                    <a:pt x="121484" y="249049"/>
                    <a:pt x="155600" y="283165"/>
                    <a:pt x="197684" y="283165"/>
                  </a:cubicBezTo>
                  <a:cubicBezTo>
                    <a:pt x="239768" y="283165"/>
                    <a:pt x="273884" y="249049"/>
                    <a:pt x="273884" y="206965"/>
                  </a:cubicBezTo>
                  <a:cubicBezTo>
                    <a:pt x="273884" y="164881"/>
                    <a:pt x="239768" y="130765"/>
                    <a:pt x="197684" y="130765"/>
                  </a:cubicBezTo>
                  <a:close/>
                  <a:moveTo>
                    <a:pt x="0" y="0"/>
                  </a:moveTo>
                  <a:lnTo>
                    <a:pt x="7808159" y="0"/>
                  </a:lnTo>
                  <a:lnTo>
                    <a:pt x="7808159" y="4103960"/>
                  </a:lnTo>
                  <a:lnTo>
                    <a:pt x="0" y="4103960"/>
                  </a:lnTo>
                  <a:close/>
                </a:path>
              </a:pathLst>
            </a:custGeom>
            <a:blipFill dpi="0" rotWithShape="1">
              <a:blip r:embed="rId4">
                <a:alphaModFix amt="83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90000" sy="100000" flip="none" algn="ctr"/>
            </a:blipFill>
            <a:ln>
              <a:noFill/>
            </a:ln>
            <a:effectLst>
              <a:outerShdw blurRad="114300" dist="127000" dir="5400000" sx="99000" sy="99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/>
            </a:scene3d>
            <a:sp3d contourW="6350">
              <a:bevelT w="12700" h="0" prst="coolSlant"/>
              <a:contourClr>
                <a:schemeClr val="bg2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A77A8904-6339-40A0-ABB8-553DBA3D3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278995" y="1501257"/>
              <a:ext cx="7645811" cy="3928374"/>
              <a:chOff x="2278995" y="1501257"/>
              <a:chExt cx="7645811" cy="3928374"/>
            </a:xfrm>
          </p:grpSpPr>
          <p:sp>
            <p:nvSpPr>
              <p:cNvPr id="51" name="Donut 19">
                <a:extLst>
                  <a:ext uri="{FF2B5EF4-FFF2-40B4-BE49-F238E27FC236}">
                    <a16:creationId xmlns:a16="http://schemas.microsoft.com/office/drawing/2014/main" id="{191961AF-B3A6-4723-8EA7-119D7C6CC4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7918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 panose="02020404030301010803"/>
                  <a:ea typeface="+mn-ea"/>
                  <a:cs typeface="+mn-cs"/>
                </a:endParaRPr>
              </a:p>
            </p:txBody>
          </p:sp>
          <p:sp>
            <p:nvSpPr>
              <p:cNvPr id="52" name="Donut 21">
                <a:extLst>
                  <a:ext uri="{FF2B5EF4-FFF2-40B4-BE49-F238E27FC236}">
                    <a16:creationId xmlns:a16="http://schemas.microsoft.com/office/drawing/2014/main" id="{48A9D3AD-4D6C-4B70-BC0B-152C0A2BBB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3719" y="517472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 panose="02020404030301010803"/>
                  <a:ea typeface="+mn-ea"/>
                  <a:cs typeface="+mn-cs"/>
                </a:endParaRPr>
              </a:p>
            </p:txBody>
          </p:sp>
          <p:sp>
            <p:nvSpPr>
              <p:cNvPr id="53" name="Donut 22">
                <a:extLst>
                  <a:ext uri="{FF2B5EF4-FFF2-40B4-BE49-F238E27FC236}">
                    <a16:creationId xmlns:a16="http://schemas.microsoft.com/office/drawing/2014/main" id="{A6831287-01E0-4685-AAD8-076E5CB00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 panose="02020404030301010803"/>
                  <a:ea typeface="+mn-ea"/>
                  <a:cs typeface="+mn-cs"/>
                </a:endParaRPr>
              </a:p>
            </p:txBody>
          </p:sp>
          <p:sp>
            <p:nvSpPr>
              <p:cNvPr id="54" name="Donut 23">
                <a:extLst>
                  <a:ext uri="{FF2B5EF4-FFF2-40B4-BE49-F238E27FC236}">
                    <a16:creationId xmlns:a16="http://schemas.microsoft.com/office/drawing/2014/main" id="{BC85F9FF-DA55-4A21-A7C4-2ED1AD1515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5182743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 panose="02020404030301010803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C1CE1B6-F98E-EF67-F885-AABD812F1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2235043"/>
          </a:xfrm>
        </p:spPr>
        <p:txBody>
          <a:bodyPr anchor="ctr">
            <a:normAutofit/>
          </a:bodyPr>
          <a:lstStyle/>
          <a:p>
            <a:r>
              <a:rPr lang="en-US" sz="6000" b="1"/>
              <a:t>CODEX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63AF36-01AC-D71E-6B60-BD490539E7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4377262"/>
            <a:ext cx="6815669" cy="660401"/>
          </a:xfrm>
        </p:spPr>
        <p:txBody>
          <a:bodyPr>
            <a:normAutofit/>
          </a:bodyPr>
          <a:lstStyle/>
          <a:p>
            <a:r>
              <a:rPr lang="en-US" sz="3200"/>
              <a:t>Food and  Beverage Industry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3D3947DB-79FD-4A47-A762-CC2A6DAE6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14232" y="4241796"/>
            <a:ext cx="4572000" cy="0"/>
          </a:xfrm>
          <a:prstGeom prst="line">
            <a:avLst/>
          </a:prstGeom>
          <a:ln>
            <a:solidFill>
              <a:srgbClr val="F7FC7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446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79D1BE9-0323-454D-87B0-9BA0EA231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AA13C70-A5AE-4DF8-BDDC-26D055F2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D58112A-A0E4-4166-8C56-6EF4DCCC4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369408E-7D3D-40A4-9460-07DC97824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A6C3C0-94B2-6937-9EC6-ED3B88220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1071" y="431289"/>
            <a:ext cx="6130972" cy="142590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400">
                <a:latin typeface="Garamond"/>
                <a:cs typeface="Arial"/>
              </a:rPr>
              <a:t>Competition Analysis </a:t>
            </a:r>
            <a:endParaRPr lang="en-US" sz="4400">
              <a:latin typeface="Garamond"/>
            </a:endParaRPr>
          </a:p>
          <a:p>
            <a:endParaRPr lang="en-US" sz="400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30A702C-36B1-49F1-8529-DFB99EE60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39418" y="2400639"/>
            <a:ext cx="402336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A83E0C-CA39-2DA8-1048-E9054DFE0B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81506" y="1675583"/>
            <a:ext cx="4650054" cy="68406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2000" b="1">
                <a:solidFill>
                  <a:srgbClr val="C00000"/>
                </a:solidFill>
                <a:latin typeface="Garamond"/>
              </a:rPr>
              <a:t>What are the primary reasons consumers prefer those brands over ours? </a:t>
            </a:r>
            <a:endParaRPr lang="en-US" sz="2000">
              <a:solidFill>
                <a:srgbClr val="C00000"/>
              </a:solidFill>
              <a:latin typeface="Garamond"/>
            </a:endParaRPr>
          </a:p>
          <a:p>
            <a:pPr algn="l">
              <a:buSzPct val="114999"/>
              <a:buFont typeface="Arial"/>
              <a:buChar char="•"/>
            </a:pP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BEA852-40EC-4ACA-3D09-D6137E4EF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256" y="3021588"/>
            <a:ext cx="4862970" cy="33278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1AF851-0404-B7EB-7864-9BE558BB3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6796" y="695439"/>
            <a:ext cx="4000960" cy="23181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C634A52-18C5-E052-7CBD-B4ED38158AE3}"/>
              </a:ext>
            </a:extLst>
          </p:cNvPr>
          <p:cNvSpPr txBox="1"/>
          <p:nvPr/>
        </p:nvSpPr>
        <p:spPr>
          <a:xfrm>
            <a:off x="550984" y="3106615"/>
            <a:ext cx="6295291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v"/>
            </a:pPr>
            <a:r>
              <a:rPr lang="en-US" sz="2400" b="1">
                <a:solidFill>
                  <a:srgbClr val="00615E"/>
                </a:solidFill>
              </a:rPr>
              <a:t>Brand reputation</a:t>
            </a:r>
            <a:r>
              <a:rPr lang="en-US" sz="2400">
                <a:solidFill>
                  <a:srgbClr val="00615E"/>
                </a:solidFill>
              </a:rPr>
              <a:t> is cited as primary reason by 2.6k  responders showcasing its impact on customer choice.</a:t>
            </a:r>
            <a:endParaRPr lang="en-US"/>
          </a:p>
          <a:p>
            <a:pPr marL="342900" indent="-342900">
              <a:buFont typeface="Wingdings"/>
              <a:buChar char="v"/>
            </a:pPr>
            <a:r>
              <a:rPr lang="en-US" sz="2400">
                <a:solidFill>
                  <a:srgbClr val="00615E"/>
                </a:solidFill>
              </a:rPr>
              <a:t>Around 2k customers preference was impacted by </a:t>
            </a:r>
            <a:r>
              <a:rPr lang="en-US" sz="2400" b="1">
                <a:solidFill>
                  <a:srgbClr val="00615E"/>
                </a:solidFill>
              </a:rPr>
              <a:t>taste/flavor.</a:t>
            </a:r>
          </a:p>
          <a:p>
            <a:pPr marL="342900" indent="-342900">
              <a:buFont typeface="Wingdings"/>
              <a:buChar char="v"/>
            </a:pPr>
            <a:r>
              <a:rPr lang="en-US" sz="2400">
                <a:solidFill>
                  <a:srgbClr val="00615E"/>
                </a:solidFill>
              </a:rPr>
              <a:t>Availability and Effectiveness also had noticeable impact on customer preference.</a:t>
            </a:r>
          </a:p>
        </p:txBody>
      </p:sp>
    </p:spTree>
    <p:extLst>
      <p:ext uri="{BB962C8B-B14F-4D97-AF65-F5344CB8AC3E}">
        <p14:creationId xmlns:p14="http://schemas.microsoft.com/office/powerpoint/2010/main" val="38989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30E3A-3896-43AF-52AA-B0631E592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399" y="-3025"/>
            <a:ext cx="9749435" cy="597505"/>
          </a:xfrm>
        </p:spPr>
        <p:txBody>
          <a:bodyPr>
            <a:noAutofit/>
          </a:bodyPr>
          <a:lstStyle/>
          <a:p>
            <a:r>
              <a:rPr lang="en-US" sz="4400">
                <a:latin typeface="Garamond"/>
                <a:ea typeface="Arial"/>
                <a:cs typeface="Arial"/>
              </a:rPr>
              <a:t>Marketing Channels and Brand Awareness </a:t>
            </a:r>
            <a:endParaRPr lang="en-US" sz="4400">
              <a:latin typeface="Garamond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E0BFC2-468B-FCF4-6365-A5789FDFE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13398" y="1075126"/>
            <a:ext cx="5803968" cy="886675"/>
          </a:xfrm>
        </p:spPr>
        <p:txBody>
          <a:bodyPr>
            <a:normAutofit/>
          </a:bodyPr>
          <a:lstStyle/>
          <a:p>
            <a:r>
              <a:rPr lang="en-US" sz="2000" b="1">
                <a:solidFill>
                  <a:srgbClr val="C00000"/>
                </a:solidFill>
                <a:latin typeface="Garamond"/>
              </a:rPr>
              <a:t>Which marketing channel can be used to reach more customers? </a:t>
            </a:r>
            <a:endParaRPr lang="en-US" sz="2000">
              <a:solidFill>
                <a:srgbClr val="C00000"/>
              </a:solidFill>
              <a:latin typeface="Garamond"/>
            </a:endParaRP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32CC12-B08F-291D-4693-71C36A687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70" y="590399"/>
            <a:ext cx="4248603" cy="23268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7BAC80-9185-085F-63D7-632FCE51D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26" y="2922313"/>
            <a:ext cx="5122031" cy="33295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FDC859-5071-DFD2-C6EB-B848AE8BDB45}"/>
              </a:ext>
            </a:extLst>
          </p:cNvPr>
          <p:cNvSpPr txBox="1"/>
          <p:nvPr/>
        </p:nvSpPr>
        <p:spPr>
          <a:xfrm>
            <a:off x="6224953" y="2602523"/>
            <a:ext cx="497058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b="1">
                <a:solidFill>
                  <a:srgbClr val="00615E"/>
                </a:solidFill>
              </a:rPr>
              <a:t>Online advertisement</a:t>
            </a:r>
            <a:r>
              <a:rPr lang="en-US" sz="2400">
                <a:solidFill>
                  <a:srgbClr val="00615E"/>
                </a:solidFill>
              </a:rPr>
              <a:t> is the most effective marketing channel especially among young individuals who are more likely to engage in online content.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 sz="2400" b="1">
                <a:solidFill>
                  <a:srgbClr val="00615E"/>
                </a:solidFill>
              </a:rPr>
              <a:t>TV commercials </a:t>
            </a:r>
            <a:r>
              <a:rPr lang="en-US" sz="2400">
                <a:solidFill>
                  <a:srgbClr val="00615E"/>
                </a:solidFill>
              </a:rPr>
              <a:t>can be used as a channel to garner  other  individuals </a:t>
            </a:r>
          </a:p>
        </p:txBody>
      </p:sp>
    </p:spTree>
    <p:extLst>
      <p:ext uri="{BB962C8B-B14F-4D97-AF65-F5344CB8AC3E}">
        <p14:creationId xmlns:p14="http://schemas.microsoft.com/office/powerpoint/2010/main" val="3634173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08CE4-2E27-5C1C-BFFF-A9512B95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447" y="-39311"/>
            <a:ext cx="9580101" cy="137160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>
                <a:latin typeface="Garamond"/>
                <a:cs typeface="Arial"/>
              </a:rPr>
              <a:t>Marketing Channels and Brand Awareness </a:t>
            </a:r>
            <a:endParaRPr lang="en-US" sz="4400">
              <a:latin typeface="Garamond"/>
            </a:endParaRPr>
          </a:p>
          <a:p>
            <a:endParaRPr lang="en-US" sz="44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9C21F4-822E-75FC-3956-75CBB59541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8828" y="642861"/>
            <a:ext cx="10148577" cy="691848"/>
          </a:xfrm>
        </p:spPr>
        <p:txBody>
          <a:bodyPr/>
          <a:lstStyle/>
          <a:p>
            <a:r>
              <a:rPr lang="en-US" sz="2000" b="1">
                <a:solidFill>
                  <a:srgbClr val="C00000"/>
                </a:solidFill>
                <a:latin typeface="Garamond"/>
              </a:rPr>
              <a:t>How effective are different marketing strategies and channels in reaching our customers? </a:t>
            </a:r>
            <a:endParaRPr lang="en-US" sz="2000">
              <a:solidFill>
                <a:srgbClr val="C00000"/>
              </a:solidFill>
              <a:latin typeface="Garamond"/>
            </a:endParaRPr>
          </a:p>
          <a:p>
            <a:endParaRPr lang="en-US" sz="2000">
              <a:solidFill>
                <a:srgbClr val="C00000"/>
              </a:solidFill>
            </a:endParaRPr>
          </a:p>
        </p:txBody>
      </p:sp>
      <p:graphicFrame>
        <p:nvGraphicFramePr>
          <p:cNvPr id="444" name="Diagram 443">
            <a:extLst>
              <a:ext uri="{FF2B5EF4-FFF2-40B4-BE49-F238E27FC236}">
                <a16:creationId xmlns:a16="http://schemas.microsoft.com/office/drawing/2014/main" id="{CAB0BEEF-1AD2-2139-22A7-4CA018EC23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035909"/>
              </p:ext>
            </p:extLst>
          </p:nvPr>
        </p:nvGraphicFramePr>
        <p:xfrm>
          <a:off x="445699" y="1450675"/>
          <a:ext cx="11270078" cy="46533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7284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10406-114E-8594-7138-7C341FA73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7598" y="-108533"/>
            <a:ext cx="6241816" cy="1371600"/>
          </a:xfrm>
        </p:spPr>
        <p:txBody>
          <a:bodyPr/>
          <a:lstStyle/>
          <a:p>
            <a:r>
              <a:rPr lang="en-US" sz="4400">
                <a:latin typeface="Garamond"/>
                <a:cs typeface="Arial"/>
              </a:rPr>
              <a:t>Brand Penetration </a:t>
            </a:r>
            <a:endParaRPr lang="en-US" sz="4400">
              <a:latin typeface="Garamond"/>
            </a:endParaRPr>
          </a:p>
          <a:p>
            <a:endParaRPr lang="en-US" sz="44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53F79-D656-6B70-8413-704F5C8AC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730828" y="582384"/>
            <a:ext cx="6241816" cy="1828800"/>
          </a:xfrm>
        </p:spPr>
        <p:txBody>
          <a:bodyPr/>
          <a:lstStyle/>
          <a:p>
            <a:r>
              <a:rPr lang="en-US" sz="2000" b="1">
                <a:solidFill>
                  <a:srgbClr val="C00000"/>
                </a:solidFill>
                <a:latin typeface="Garamond"/>
              </a:rPr>
              <a:t>What do people think about our brand? (overall rating) </a:t>
            </a:r>
            <a:endParaRPr lang="en-US" sz="2000">
              <a:solidFill>
                <a:srgbClr val="C00000"/>
              </a:solidFill>
              <a:latin typeface="Garamond"/>
            </a:endParaRP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AC70A2-4D07-CEB2-07FB-16A87BE806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00" r="357" b="1141"/>
          <a:stretch/>
        </p:blipFill>
        <p:spPr>
          <a:xfrm>
            <a:off x="1421946" y="4153655"/>
            <a:ext cx="3252605" cy="21066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293D2C-1FD8-F52B-5448-CEE8ADDAE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7905" y="2332622"/>
            <a:ext cx="6096000" cy="39229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09988E8-48ED-2022-7139-682F577CDD82}"/>
              </a:ext>
            </a:extLst>
          </p:cNvPr>
          <p:cNvSpPr txBox="1"/>
          <p:nvPr/>
        </p:nvSpPr>
        <p:spPr>
          <a:xfrm>
            <a:off x="1282095" y="1294190"/>
            <a:ext cx="970038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615E"/>
                </a:solidFill>
              </a:rPr>
              <a:t>3.27 </a:t>
            </a:r>
            <a:r>
              <a:rPr lang="en-US" sz="2400">
                <a:solidFill>
                  <a:srgbClr val="00615E"/>
                </a:solidFill>
              </a:rPr>
              <a:t>is the overall rating obtained from average of individual ratings by 4881 customers who have tried our product. Nearly half of the customers gave rating of 3 or 4.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57CB3D-C0F7-9B32-5BA8-61F053EF1157}"/>
              </a:ext>
            </a:extLst>
          </p:cNvPr>
          <p:cNvSpPr txBox="1"/>
          <p:nvPr/>
        </p:nvSpPr>
        <p:spPr>
          <a:xfrm>
            <a:off x="2478035" y="2967054"/>
            <a:ext cx="178618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chemeClr val="accent3"/>
                </a:solidFill>
              </a:rPr>
              <a:t>Overall Rating</a:t>
            </a:r>
          </a:p>
          <a:p>
            <a:r>
              <a:rPr lang="en-US" sz="2000">
                <a:solidFill>
                  <a:schemeClr val="accent3"/>
                </a:solidFill>
              </a:rPr>
              <a:t>        </a:t>
            </a:r>
            <a:r>
              <a:rPr lang="en-US" sz="2800" b="1">
                <a:solidFill>
                  <a:srgbClr val="002060"/>
                </a:solidFill>
              </a:rPr>
              <a:t>3.27</a:t>
            </a:r>
          </a:p>
        </p:txBody>
      </p:sp>
      <p:sp>
        <p:nvSpPr>
          <p:cNvPr id="16" name="Star: 6 Points 15">
            <a:extLst>
              <a:ext uri="{FF2B5EF4-FFF2-40B4-BE49-F238E27FC236}">
                <a16:creationId xmlns:a16="http://schemas.microsoft.com/office/drawing/2014/main" id="{30A9D9E2-95BC-D96E-7544-DCA3023047FA}"/>
              </a:ext>
            </a:extLst>
          </p:cNvPr>
          <p:cNvSpPr/>
          <p:nvPr/>
        </p:nvSpPr>
        <p:spPr>
          <a:xfrm>
            <a:off x="2011531" y="2582612"/>
            <a:ext cx="2560095" cy="1463523"/>
          </a:xfrm>
          <a:prstGeom prst="star6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2230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173A58-B122-4342-8641-2C7187495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E3E38EB-06F9-40C9-B3E2-7CC1363B99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EC451D95-F442-41F5-B7F3-ADFF8BF52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6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EFD45E-C157-0007-E06B-E96BA7D99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760" y="527207"/>
            <a:ext cx="4979339" cy="13594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Brand Penetration </a:t>
            </a:r>
            <a:endParaRPr lang="en-US" sz="4400">
              <a:solidFill>
                <a:srgbClr val="000000"/>
              </a:solidFill>
            </a:endParaRPr>
          </a:p>
          <a:p>
            <a:endParaRPr lang="en-US" sz="240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393F3B5-23C9-4DE1-BF93-BBDEE17705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6F0A79-5ABA-7061-C8D6-74B0B46E8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11073" y="1890998"/>
            <a:ext cx="5252295" cy="33934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rgbClr val="C00000"/>
                </a:solidFill>
                <a:latin typeface="Garamond"/>
              </a:rPr>
              <a:t>Which cities do we need to focus more on? </a:t>
            </a:r>
          </a:p>
          <a:p>
            <a:pPr>
              <a:buSzPct val="114999"/>
              <a:buFont typeface="Arial"/>
              <a:buChar char="•"/>
            </a:pPr>
            <a:endParaRPr lang="en-US" sz="16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E2E8E1-27AF-9353-B615-EF08EB18A4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730" r="-1" b="-1"/>
          <a:stretch/>
        </p:blipFill>
        <p:spPr>
          <a:xfrm>
            <a:off x="6919707" y="982131"/>
            <a:ext cx="4639227" cy="4893735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B14755-56C4-2F80-2716-0BA4B4D1E421}"/>
              </a:ext>
            </a:extLst>
          </p:cNvPr>
          <p:cNvSpPr txBox="1"/>
          <p:nvPr/>
        </p:nvSpPr>
        <p:spPr>
          <a:xfrm>
            <a:off x="909850" y="2502089"/>
            <a:ext cx="5788925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ü"/>
            </a:pPr>
            <a:r>
              <a:rPr lang="en-US" sz="2400" b="1">
                <a:solidFill>
                  <a:srgbClr val="00615E"/>
                </a:solidFill>
              </a:rPr>
              <a:t>Ahmedabad, Pune, Lucknow, Jaipur</a:t>
            </a:r>
            <a:r>
              <a:rPr lang="en-US" sz="2400">
                <a:solidFill>
                  <a:srgbClr val="00615E"/>
                </a:solidFill>
              </a:rPr>
              <a:t> have higher proportion of negative brand perception implying need to focus on these citied to improve perception.</a:t>
            </a:r>
            <a:endParaRPr lang="en-US"/>
          </a:p>
          <a:p>
            <a:pPr marL="342900" indent="-342900">
              <a:buFont typeface="Wingdings"/>
              <a:buChar char="ü"/>
            </a:pPr>
            <a:r>
              <a:rPr lang="en-US" sz="2400">
                <a:solidFill>
                  <a:srgbClr val="00615E"/>
                </a:solidFill>
              </a:rPr>
              <a:t>We should also focus on cities with neutral stance as there is scope of improvement .</a:t>
            </a:r>
          </a:p>
          <a:p>
            <a:pPr marL="342900" indent="-342900">
              <a:buFont typeface="Wingdings"/>
              <a:buChar char="ü"/>
            </a:pPr>
            <a:endParaRPr lang="en-US" sz="2400">
              <a:solidFill>
                <a:srgbClr val="006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321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C361B-9F0C-9D86-1430-35095574E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9" y="358444"/>
            <a:ext cx="6241816" cy="1371600"/>
          </a:xfrm>
        </p:spPr>
        <p:txBody>
          <a:bodyPr/>
          <a:lstStyle/>
          <a:p>
            <a:r>
              <a:rPr lang="en-US" sz="4400">
                <a:latin typeface="Garamond"/>
                <a:cs typeface="Arial"/>
              </a:rPr>
              <a:t>Purchase Behavior</a:t>
            </a:r>
            <a:endParaRPr lang="en-US" sz="4400">
              <a:latin typeface="Garamond"/>
            </a:endParaRPr>
          </a:p>
          <a:p>
            <a:endParaRPr lang="en-US" sz="44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297666-7009-E9F5-4B2A-9973442EC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458" y="1182902"/>
            <a:ext cx="6966340" cy="1816309"/>
          </a:xfrm>
        </p:spPr>
        <p:txBody>
          <a:bodyPr/>
          <a:lstStyle/>
          <a:p>
            <a:r>
              <a:rPr lang="en-US" sz="2000" b="1">
                <a:solidFill>
                  <a:srgbClr val="C00000"/>
                </a:solidFill>
                <a:latin typeface="Garamond"/>
              </a:rPr>
              <a:t>Where do respondents prefer to purchase energy drinks? </a:t>
            </a:r>
            <a:endParaRPr lang="en-US" sz="2000">
              <a:solidFill>
                <a:srgbClr val="C00000"/>
              </a:solidFill>
              <a:latin typeface="Garamond"/>
            </a:endParaRP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430E29-162F-52FE-9CC8-B9E04234B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59" y="3205259"/>
            <a:ext cx="5328067" cy="310015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E27D888-2A1F-9C87-6FCA-0D916BEEA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707" y="3429889"/>
            <a:ext cx="3372787" cy="24657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6B9C2A-0C38-FEED-EBEE-C1383D9BA0EB}"/>
              </a:ext>
            </a:extLst>
          </p:cNvPr>
          <p:cNvSpPr txBox="1"/>
          <p:nvPr/>
        </p:nvSpPr>
        <p:spPr>
          <a:xfrm>
            <a:off x="1091820" y="1785582"/>
            <a:ext cx="862083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0" i="0" u="none" strike="noStrike" baseline="0">
                <a:solidFill>
                  <a:srgbClr val="00615E"/>
                </a:solidFill>
                <a:latin typeface="Garamond"/>
                <a:ea typeface="Garamond"/>
                <a:cs typeface="Garamond"/>
              </a:rPr>
              <a:t>Most of the respondents prefer to purchase energy drinks from Supermarkets (45%) followed by online retailers (25%).</a:t>
            </a:r>
            <a:r>
              <a:rPr lang="en-US" sz="2400" b="0" i="0">
                <a:solidFill>
                  <a:srgbClr val="000000"/>
                </a:solidFill>
                <a:latin typeface="Garamond"/>
                <a:ea typeface="Garamond"/>
                <a:cs typeface="Garamond"/>
              </a:rPr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68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F5F9B-D977-80FA-416D-A3770F025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938" y="-284938"/>
            <a:ext cx="6241816" cy="1371600"/>
          </a:xfrm>
        </p:spPr>
        <p:txBody>
          <a:bodyPr/>
          <a:lstStyle/>
          <a:p>
            <a:r>
              <a:rPr lang="en-US" sz="4400">
                <a:latin typeface="Garamond"/>
                <a:cs typeface="Arial"/>
              </a:rPr>
              <a:t>Purchase Behavior </a:t>
            </a:r>
            <a:endParaRPr lang="en-US" sz="4400">
              <a:latin typeface="Garamond"/>
            </a:endParaRPr>
          </a:p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FCB5F0-4CAF-EAFE-A1DF-065A4F8FBC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3368" y="582570"/>
            <a:ext cx="10344892" cy="1828800"/>
          </a:xfrm>
        </p:spPr>
        <p:txBody>
          <a:bodyPr/>
          <a:lstStyle/>
          <a:p>
            <a:r>
              <a:rPr lang="en-US" sz="2000">
                <a:solidFill>
                  <a:srgbClr val="C00000"/>
                </a:solidFill>
                <a:latin typeface="ArialMT"/>
              </a:rPr>
              <a:t>What are the typical consumption situations for energy drinks among respondents? </a:t>
            </a:r>
            <a:endParaRPr lang="en-US" sz="2000">
              <a:solidFill>
                <a:srgbClr val="C00000"/>
              </a:solidFill>
            </a:endParaRP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82BA4-D87D-5278-1DCA-1C2AEB4AA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724" y="3027782"/>
            <a:ext cx="3878874" cy="32421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FFC855-4962-6EB6-657C-81671DAFE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509" y="2919934"/>
            <a:ext cx="6412522" cy="34682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1949CFC-2959-3EA9-86BE-8D212EE5BCD4}"/>
              </a:ext>
            </a:extLst>
          </p:cNvPr>
          <p:cNvSpPr txBox="1"/>
          <p:nvPr/>
        </p:nvSpPr>
        <p:spPr>
          <a:xfrm>
            <a:off x="1301262" y="1711569"/>
            <a:ext cx="9601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00615E"/>
                </a:solidFill>
              </a:rPr>
              <a:t>Majority of the respondents drink energy drinks before or after sports/exercise</a:t>
            </a:r>
            <a:r>
              <a:rPr lang="en-US" sz="2400"/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86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28641-ADE8-7C12-ED35-42B653DF6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1184" y="-320107"/>
            <a:ext cx="6241816" cy="1371600"/>
          </a:xfrm>
        </p:spPr>
        <p:txBody>
          <a:bodyPr/>
          <a:lstStyle/>
          <a:p>
            <a:r>
              <a:rPr lang="en-US" sz="4400">
                <a:latin typeface="Garamond"/>
                <a:cs typeface="Arial"/>
              </a:rPr>
              <a:t>Purchase Behavior </a:t>
            </a:r>
            <a:endParaRPr lang="en-US" sz="4400">
              <a:latin typeface="Garamond"/>
            </a:endParaRPr>
          </a:p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A200F-D92D-49FC-586A-4404429066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6138" y="523955"/>
            <a:ext cx="10755200" cy="1828800"/>
          </a:xfrm>
        </p:spPr>
        <p:txBody>
          <a:bodyPr/>
          <a:lstStyle/>
          <a:p>
            <a:r>
              <a:rPr lang="en-US" sz="1100" b="1">
                <a:solidFill>
                  <a:srgbClr val="C00000"/>
                </a:solidFill>
                <a:latin typeface="ArialMT"/>
              </a:rPr>
              <a:t>W</a:t>
            </a:r>
            <a:r>
              <a:rPr lang="en-US" sz="2000">
                <a:solidFill>
                  <a:srgbClr val="C00000"/>
                </a:solidFill>
                <a:latin typeface="Garamond"/>
              </a:rPr>
              <a:t>hat factors influence respondents' purchase decisions, such as price range and limited edition packaging? 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911F5E-FDC8-A9F3-EC18-DF0F3716E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087" y="2250332"/>
            <a:ext cx="3220916" cy="15650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B7A19A-9B16-C655-AC1E-30C522585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512" y="4203441"/>
            <a:ext cx="3103686" cy="18698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77B1D5-42C3-7896-6881-F79C7E7BA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680" y="3941988"/>
            <a:ext cx="4362450" cy="23717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F22E06-6A05-F1E2-E6FE-0607226BE4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1392" y="3804871"/>
            <a:ext cx="3327156" cy="23900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C61B641-9EEC-C5A9-101C-F70BF32747A2}"/>
              </a:ext>
            </a:extLst>
          </p:cNvPr>
          <p:cNvSpPr txBox="1"/>
          <p:nvPr/>
        </p:nvSpPr>
        <p:spPr>
          <a:xfrm>
            <a:off x="832338" y="1195753"/>
            <a:ext cx="7139353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</a:rPr>
              <a:t>43%  of respondents consumed the energy drinks priced between </a:t>
            </a:r>
            <a:r>
              <a:rPr lang="en-US" sz="2000" b="1">
                <a:solidFill>
                  <a:srgbClr val="00615E"/>
                </a:solidFill>
              </a:rPr>
              <a:t>50-99 </a:t>
            </a:r>
            <a:r>
              <a:rPr lang="en-US" sz="2000">
                <a:solidFill>
                  <a:srgbClr val="00615E"/>
                </a:solidFill>
              </a:rPr>
              <a:t>indicating strong demand for more affordable options.</a:t>
            </a:r>
            <a:endParaRPr lang="en-US">
              <a:solidFill>
                <a:srgbClr val="00615E"/>
              </a:solidFill>
            </a:endParaRP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31 %  consumers are willing to spend more(</a:t>
            </a:r>
            <a:r>
              <a:rPr lang="en-US" sz="2000" b="1">
                <a:solidFill>
                  <a:srgbClr val="00615E"/>
                </a:solidFill>
                <a:ea typeface="+mn-lt"/>
                <a:cs typeface="+mn-lt"/>
              </a:rPr>
              <a:t>100-150)</a:t>
            </a: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, suggesting a market for premium products.</a:t>
            </a: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40% consumers are not interested in limited edition packaging, suggesting that a significant portion of the audience prefers standard packaging.</a:t>
            </a: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</a:rPr>
              <a:t>Around 39% shoe positive response towards limited edition packaging.</a:t>
            </a:r>
          </a:p>
        </p:txBody>
      </p:sp>
    </p:spTree>
    <p:extLst>
      <p:ext uri="{BB962C8B-B14F-4D97-AF65-F5344CB8AC3E}">
        <p14:creationId xmlns:p14="http://schemas.microsoft.com/office/powerpoint/2010/main" val="35190172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F7BA3-F12F-ECE2-A2C4-A192E961E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7071" y="-327217"/>
            <a:ext cx="6241816" cy="1371600"/>
          </a:xfrm>
        </p:spPr>
        <p:txBody>
          <a:bodyPr/>
          <a:lstStyle/>
          <a:p>
            <a:r>
              <a:rPr lang="en-US" sz="4400">
                <a:latin typeface="Garamond"/>
                <a:cs typeface="Arial"/>
              </a:rPr>
              <a:t>Product Development </a:t>
            </a:r>
            <a:endParaRPr lang="en-US" sz="4400">
              <a:latin typeface="Garamond"/>
            </a:endParaRPr>
          </a:p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B2776-CF5E-2178-582E-0D642C9E9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8580" y="557203"/>
            <a:ext cx="11938078" cy="1828800"/>
          </a:xfrm>
        </p:spPr>
        <p:txBody>
          <a:bodyPr/>
          <a:lstStyle/>
          <a:p>
            <a:r>
              <a:rPr lang="en-US" sz="2000">
                <a:solidFill>
                  <a:srgbClr val="C00000"/>
                </a:solidFill>
                <a:latin typeface="Garamond"/>
              </a:rPr>
              <a:t>Which area of business should we focus more on our product development? (Branding/taste/availability) </a:t>
            </a:r>
            <a:endParaRPr lang="en-US"/>
          </a:p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5EABCF-EA28-34E2-E475-8B8B313EC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881" y="3432748"/>
            <a:ext cx="5861713" cy="29280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046EBD-4D50-D5BA-1250-E8F25AF81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99" y="3346222"/>
            <a:ext cx="5364366" cy="30019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5EFF34-DA4D-7CAC-A150-0D0E9E41241F}"/>
              </a:ext>
            </a:extLst>
          </p:cNvPr>
          <p:cNvSpPr txBox="1"/>
          <p:nvPr/>
        </p:nvSpPr>
        <p:spPr>
          <a:xfrm>
            <a:off x="996461" y="1195754"/>
            <a:ext cx="8440615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US" sz="2400">
                <a:solidFill>
                  <a:srgbClr val="00615E"/>
                </a:solidFill>
              </a:rPr>
              <a:t>Around 60% consumers have neutral and 18% have negative perception of our brand which indicates there is room for improvement.</a:t>
            </a:r>
            <a:endParaRPr lang="en-US"/>
          </a:p>
          <a:p>
            <a:pPr marL="342900" indent="-342900">
              <a:buFont typeface="Wingdings"/>
              <a:buChar char="Ø"/>
            </a:pPr>
            <a:r>
              <a:rPr lang="en-US" sz="2400">
                <a:solidFill>
                  <a:srgbClr val="00615E"/>
                </a:solidFill>
              </a:rPr>
              <a:t>30% of consumers have rated the product as 3 and 25% of them as 4 efforts can be made to improve taste experience of these consumers</a:t>
            </a:r>
          </a:p>
        </p:txBody>
      </p:sp>
    </p:spTree>
    <p:extLst>
      <p:ext uri="{BB962C8B-B14F-4D97-AF65-F5344CB8AC3E}">
        <p14:creationId xmlns:p14="http://schemas.microsoft.com/office/powerpoint/2010/main" val="1665883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A5141-5CB5-7EEC-7F50-0DAE8BA11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7039" y="-801905"/>
            <a:ext cx="6241816" cy="1371600"/>
          </a:xfrm>
        </p:spPr>
        <p:txBody>
          <a:bodyPr>
            <a:normAutofit/>
          </a:bodyPr>
          <a:lstStyle/>
          <a:p>
            <a:r>
              <a:rPr lang="en-US" sz="4400"/>
              <a:t>Recommendations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262827-1705-2F5B-FA2A-EDAEC5C46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428469" y="694612"/>
            <a:ext cx="10014339" cy="454702"/>
          </a:xfrm>
        </p:spPr>
        <p:txBody>
          <a:bodyPr>
            <a:normAutofit lnSpcReduction="10000"/>
          </a:bodyPr>
          <a:lstStyle/>
          <a:p>
            <a:r>
              <a:rPr lang="en-US" sz="2000">
                <a:solidFill>
                  <a:srgbClr val="C00000"/>
                </a:solidFill>
                <a:latin typeface="ArialMT"/>
              </a:rPr>
              <a:t>What immediate improvements can we bring to the product? </a:t>
            </a:r>
            <a:endParaRPr lang="en-US" sz="2000">
              <a:solidFill>
                <a:srgbClr val="C00000"/>
              </a:solidFill>
            </a:endParaRPr>
          </a:p>
          <a:p>
            <a:endParaRPr lang="en-US" sz="2000">
              <a:solidFill>
                <a:srgbClr val="C00000"/>
              </a:solidFill>
              <a:latin typeface="ArialMT"/>
            </a:endParaRP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70EBA-A8B4-9762-33A4-680CD8BAD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9615" y="926123"/>
            <a:ext cx="4256687" cy="34534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E3E196-73CE-885C-E6D0-BA5134112BAD}"/>
              </a:ext>
            </a:extLst>
          </p:cNvPr>
          <p:cNvSpPr txBox="1"/>
          <p:nvPr/>
        </p:nvSpPr>
        <p:spPr>
          <a:xfrm>
            <a:off x="973015" y="1043353"/>
            <a:ext cx="6752492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v"/>
            </a:pPr>
            <a:r>
              <a:rPr lang="en-US" sz="2000"/>
              <a:t>Cater to the improvements desired by respondents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A897D7-34AB-D350-CA4C-1D634685A023}"/>
              </a:ext>
            </a:extLst>
          </p:cNvPr>
          <p:cNvSpPr txBox="1"/>
          <p:nvPr/>
        </p:nvSpPr>
        <p:spPr>
          <a:xfrm>
            <a:off x="562708" y="1371600"/>
            <a:ext cx="7045567" cy="15124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Reducing sugar content:</a:t>
            </a: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Use alternatives like stevia or monk fruit that can provide sweetness without the calories of traditional sugar.</a:t>
            </a: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</a:rPr>
              <a:t>Make sure to maintain quality 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046201-80AB-02F9-32E5-330E692C4925}"/>
              </a:ext>
            </a:extLst>
          </p:cNvPr>
          <p:cNvSpPr txBox="1"/>
          <p:nvPr/>
        </p:nvSpPr>
        <p:spPr>
          <a:xfrm>
            <a:off x="562707" y="3024553"/>
            <a:ext cx="71628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Natural ingredients:</a:t>
            </a:r>
          </a:p>
          <a:p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Eliminate artificial preservatives and colors and prioritize        high-quality, natural ingredients sourced from reputable    suppliers. </a:t>
            </a:r>
            <a:endParaRPr lang="en-US" sz="2200">
              <a:solidFill>
                <a:srgbClr val="00615E"/>
              </a:solidFill>
            </a:endParaRPr>
          </a:p>
          <a:p>
            <a:endParaRPr lang="en-US">
              <a:solidFill>
                <a:srgbClr val="00615E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7A7624-A255-8A93-7032-0C1AC1FC3DC4}"/>
              </a:ext>
            </a:extLst>
          </p:cNvPr>
          <p:cNvSpPr txBox="1"/>
          <p:nvPr/>
        </p:nvSpPr>
        <p:spPr>
          <a:xfrm>
            <a:off x="562707" y="4677508"/>
            <a:ext cx="8827476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Flavor enrichment:</a:t>
            </a:r>
          </a:p>
          <a:p>
            <a:pPr marL="285750" indent="-285750">
              <a:buFont typeface="Wingdings"/>
              <a:buChar char="ü"/>
            </a:pPr>
            <a:r>
              <a:rPr lang="en-US">
                <a:ea typeface="+mn-lt"/>
                <a:cs typeface="+mn-lt"/>
              </a:rPr>
              <a:t> </a:t>
            </a: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Conduct surveys to identify popular flavors and emerging trends.</a:t>
            </a:r>
          </a:p>
          <a:p>
            <a:pPr marL="285750" indent="-28575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</a:rPr>
              <a:t> </a:t>
            </a: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Introduce  limited-time flavors to keep the product line fresh.</a:t>
            </a:r>
          </a:p>
          <a:p>
            <a:pPr marL="285750" indent="-28575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 Refine your offerings based on consumer feedback and preferences.</a:t>
            </a:r>
          </a:p>
        </p:txBody>
      </p:sp>
    </p:spTree>
    <p:extLst>
      <p:ext uri="{BB962C8B-B14F-4D97-AF65-F5344CB8AC3E}">
        <p14:creationId xmlns:p14="http://schemas.microsoft.com/office/powerpoint/2010/main" val="2744622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2C21A-24EB-18E9-E3BD-C17E3C138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619715"/>
            <a:ext cx="10691265" cy="1806459"/>
          </a:xfrm>
        </p:spPr>
        <p:txBody>
          <a:bodyPr>
            <a:normAutofit/>
          </a:bodyPr>
          <a:lstStyle/>
          <a:p>
            <a:r>
              <a:rPr lang="en-US" sz="540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7E97E-F85D-9BD6-513A-4F9208521C5A}"/>
              </a:ext>
            </a:extLst>
          </p:cNvPr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/>
          <a:p>
            <a:pPr>
              <a:buFont typeface="Wingdings"/>
              <a:buChar char="v"/>
            </a:pPr>
            <a:r>
              <a:rPr lang="en-US"/>
              <a:t> </a:t>
            </a:r>
            <a:r>
              <a:rPr lang="en-US">
                <a:solidFill>
                  <a:srgbClr val="00615E"/>
                </a:solidFill>
                <a:latin typeface="Calibri Light"/>
                <a:cs typeface="Calibri Light"/>
              </a:rPr>
              <a:t>CODEX is a German beverage company that is aiming to make its mark in the India market    </a:t>
            </a:r>
            <a:endParaRPr lang="en-US">
              <a:solidFill>
                <a:srgbClr val="00615E"/>
              </a:solidFill>
              <a:latin typeface="Calibri Light"/>
              <a:ea typeface="Calibri Light"/>
              <a:cs typeface="Calibri Light"/>
            </a:endParaRPr>
          </a:p>
          <a:p>
            <a:pPr>
              <a:buSzPct val="114999"/>
              <a:buFont typeface="Wingdings"/>
              <a:buChar char="v"/>
            </a:pPr>
            <a:r>
              <a:rPr lang="en-US">
                <a:solidFill>
                  <a:srgbClr val="00615E"/>
                </a:solidFill>
                <a:latin typeface="Calibri Light"/>
                <a:cs typeface="Calibri Light"/>
              </a:rPr>
              <a:t>Recently the company introduced its </a:t>
            </a:r>
            <a:r>
              <a:rPr lang="en-US" b="1">
                <a:solidFill>
                  <a:srgbClr val="00615E"/>
                </a:solidFill>
                <a:latin typeface="Calibri Light"/>
                <a:cs typeface="Calibri Light"/>
              </a:rPr>
              <a:t>new energy drink </a:t>
            </a:r>
            <a:r>
              <a:rPr lang="en-US">
                <a:solidFill>
                  <a:srgbClr val="00615E"/>
                </a:solidFill>
                <a:latin typeface="Calibri Light"/>
                <a:cs typeface="Calibri Light"/>
              </a:rPr>
              <a:t>in 10 Indian cities.</a:t>
            </a:r>
            <a:endParaRPr lang="en-US">
              <a:solidFill>
                <a:srgbClr val="00615E"/>
              </a:solidFill>
              <a:latin typeface="Calibri Light"/>
              <a:ea typeface="Calibri Light"/>
              <a:cs typeface="Calibri Light"/>
            </a:endParaRPr>
          </a:p>
          <a:p>
            <a:pPr>
              <a:buSzPct val="114999"/>
              <a:buFont typeface="Wingdings"/>
              <a:buChar char="v"/>
            </a:pPr>
            <a:r>
              <a:rPr lang="en-US">
                <a:solidFill>
                  <a:srgbClr val="00615E"/>
                </a:solidFill>
                <a:latin typeface="Calibri Light"/>
                <a:ea typeface="+mn-lt"/>
                <a:cs typeface="+mn-lt"/>
              </a:rPr>
              <a:t>They conducted a survey in those 10 cities and received  results from 10k        respondents.</a:t>
            </a:r>
          </a:p>
          <a:p>
            <a:pPr marL="0" indent="0">
              <a:buSzPct val="114999"/>
              <a:buNone/>
            </a:pPr>
            <a:endParaRPr lang="en-US">
              <a:latin typeface="Calibri Light"/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2125630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83567-3219-5327-D342-C2EEA5698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753" y="-238044"/>
            <a:ext cx="6241816" cy="1254370"/>
          </a:xfrm>
        </p:spPr>
        <p:txBody>
          <a:bodyPr/>
          <a:lstStyle/>
          <a:p>
            <a:r>
              <a:rPr lang="en-US" sz="4400"/>
              <a:t>Recommendations</a:t>
            </a:r>
            <a:endParaRPr lang="en-US" sz="4400">
              <a:solidFill>
                <a:srgbClr val="000000"/>
              </a:solidFill>
            </a:endParaRP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16144B-A00E-31E5-ACE1-88CFE6745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325" y="1713249"/>
            <a:ext cx="4862970" cy="39139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AA0A7-C02A-8586-D99B-02061A4A27AA}"/>
              </a:ext>
            </a:extLst>
          </p:cNvPr>
          <p:cNvSpPr txBox="1"/>
          <p:nvPr/>
        </p:nvSpPr>
        <p:spPr>
          <a:xfrm>
            <a:off x="586153" y="644768"/>
            <a:ext cx="6951784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Heathier alternatives:</a:t>
            </a: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Add vitamins, minerals, and electrolytes to improve the overall health profile of your drinks.</a:t>
            </a: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Clearly label health benefits to attract health conscious consumers.</a:t>
            </a:r>
            <a:endParaRPr lang="en-US" sz="2200">
              <a:solidFill>
                <a:srgbClr val="00615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F7991D-395F-1BD3-E329-BE75E8BF8552}"/>
              </a:ext>
            </a:extLst>
          </p:cNvPr>
          <p:cNvSpPr txBox="1"/>
          <p:nvPr/>
        </p:nvSpPr>
        <p:spPr>
          <a:xfrm>
            <a:off x="726831" y="2672861"/>
            <a:ext cx="6377353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Availability:</a:t>
            </a: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Collaborate with grocery stores, convenience stores, gyms, and health food stores to stock your product.</a:t>
            </a: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Partner with local distributors to reach smaller retailers and niche markets.</a:t>
            </a:r>
            <a:endParaRPr lang="en-US" sz="2200">
              <a:solidFill>
                <a:srgbClr val="006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9431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4D68920-D508-0CBE-2C2F-0881E079AFFB}"/>
              </a:ext>
            </a:extLst>
          </p:cNvPr>
          <p:cNvSpPr txBox="1"/>
          <p:nvPr/>
        </p:nvSpPr>
        <p:spPr>
          <a:xfrm>
            <a:off x="855784" y="890953"/>
            <a:ext cx="6940061" cy="5158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3A34E3-E6BF-0AB5-E0C3-A392F6C5AA06}"/>
              </a:ext>
            </a:extLst>
          </p:cNvPr>
          <p:cNvSpPr txBox="1"/>
          <p:nvPr/>
        </p:nvSpPr>
        <p:spPr>
          <a:xfrm>
            <a:off x="850595" y="675134"/>
            <a:ext cx="10978949" cy="68941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C00000"/>
                </a:solidFill>
                <a:latin typeface="ArialMT"/>
              </a:rPr>
              <a:t>What should be the ideal price of our product? </a:t>
            </a:r>
          </a:p>
          <a:p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We previously observed that most customers(43%) are buying products in the </a:t>
            </a:r>
            <a:r>
              <a:rPr lang="en-US" sz="2200" b="1">
                <a:solidFill>
                  <a:srgbClr val="00615E"/>
                </a:solidFill>
                <a:ea typeface="+mn-lt"/>
                <a:cs typeface="+mn-lt"/>
              </a:rPr>
              <a:t>55-99 price range </a:t>
            </a: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and 31%  in </a:t>
            </a:r>
            <a:r>
              <a:rPr lang="en-US" sz="2200" b="1">
                <a:solidFill>
                  <a:srgbClr val="00615E"/>
                </a:solidFill>
                <a:ea typeface="+mn-lt"/>
                <a:cs typeface="+mn-lt"/>
              </a:rPr>
              <a:t>100-150 </a:t>
            </a: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range</a:t>
            </a:r>
            <a:r>
              <a:rPr lang="en-US" sz="2200" b="1">
                <a:solidFill>
                  <a:srgbClr val="00615E"/>
                </a:solidFill>
                <a:ea typeface="+mn-lt"/>
                <a:cs typeface="+mn-lt"/>
              </a:rPr>
              <a:t> </a:t>
            </a: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  </a:t>
            </a:r>
            <a:r>
              <a:rPr lang="en-US" sz="2200" b="1">
                <a:solidFill>
                  <a:srgbClr val="00615E"/>
                </a:solidFill>
                <a:ea typeface="+mn-lt"/>
                <a:cs typeface="+mn-lt"/>
              </a:rPr>
              <a:t>.</a:t>
            </a: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Idea price should be based on these findings</a:t>
            </a: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.</a:t>
            </a:r>
            <a:endParaRPr lang="en-US">
              <a:solidFill>
                <a:srgbClr val="00615E"/>
              </a:solidFill>
              <a:ea typeface="+mn-lt"/>
              <a:cs typeface="+mn-lt"/>
            </a:endParaRPr>
          </a:p>
          <a:p>
            <a:r>
              <a:rPr lang="en-US" sz="2000">
                <a:solidFill>
                  <a:srgbClr val="00615E"/>
                </a:solidFill>
                <a:latin typeface="Garamond"/>
              </a:rPr>
              <a:t>1.</a:t>
            </a:r>
            <a:r>
              <a:rPr lang="en-US" sz="2000" b="1">
                <a:latin typeface="Garamond"/>
              </a:rPr>
              <a:t>Mid-range pricing:</a:t>
            </a:r>
            <a:endParaRPr lang="en-US" b="1"/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A price around 75-95</a:t>
            </a:r>
            <a:r>
              <a:rPr lang="en-US" sz="2000" b="1">
                <a:solidFill>
                  <a:srgbClr val="00615E"/>
                </a:solidFill>
                <a:ea typeface="+mn-lt"/>
                <a:cs typeface="+mn-lt"/>
              </a:rPr>
              <a:t> </a:t>
            </a: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could effectively capture customers from both segments</a:t>
            </a:r>
            <a:r>
              <a:rPr lang="en-US" sz="2000">
                <a:solidFill>
                  <a:srgbClr val="00615E"/>
                </a:solidFill>
                <a:latin typeface="Garamond"/>
              </a:rPr>
              <a:t> increasing our customer            base.</a:t>
            </a:r>
          </a:p>
          <a:p>
            <a:r>
              <a:rPr lang="en-US" sz="2000">
                <a:solidFill>
                  <a:srgbClr val="00615E"/>
                </a:solidFill>
                <a:latin typeface="Garamond"/>
              </a:rPr>
              <a:t>2.</a:t>
            </a:r>
            <a:r>
              <a:rPr lang="en-US" sz="2000" b="1">
                <a:latin typeface="Garamond"/>
              </a:rPr>
              <a:t>Pricing in 55-99 range:</a:t>
            </a: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This price range aligns with the majority of consumers who are already purchasing in this segment,     </a:t>
            </a:r>
          </a:p>
          <a:p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      increasing the likelihood of attracting price-sensitive buyers. But make sure to ensure the quality.</a:t>
            </a:r>
            <a:endParaRPr lang="en-US" sz="200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3.</a:t>
            </a:r>
            <a:r>
              <a:rPr lang="en-US" sz="2000" b="1">
                <a:ea typeface="+mn-lt"/>
                <a:cs typeface="+mn-lt"/>
              </a:rPr>
              <a:t>Competitive pricing:</a:t>
            </a: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latin typeface="Garamond"/>
              </a:rPr>
              <a:t> Need to make decision based on price of similar drinks in Indian market which is around 30-100 price   </a:t>
            </a:r>
          </a:p>
          <a:p>
            <a:r>
              <a:rPr lang="en-US" sz="2000">
                <a:solidFill>
                  <a:srgbClr val="00615E"/>
                </a:solidFill>
                <a:latin typeface="Garamond"/>
              </a:rPr>
              <a:t>      range depending on brand ,packaging, ingredients.</a:t>
            </a:r>
          </a:p>
          <a:p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     Consider launching at a price range 65-85  and monitor sales and consumer feedback. </a:t>
            </a:r>
            <a:endParaRPr lang="en-US" sz="2000">
              <a:solidFill>
                <a:srgbClr val="00615E"/>
              </a:solidFill>
            </a:endParaRPr>
          </a:p>
          <a:p>
            <a:r>
              <a:rPr lang="en-US" sz="2000">
                <a:solidFill>
                  <a:srgbClr val="00615E"/>
                </a:solidFill>
                <a:latin typeface="Garamond"/>
              </a:rPr>
              <a:t>   </a:t>
            </a:r>
            <a:endParaRPr lang="en-US"/>
          </a:p>
          <a:p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Price in the </a:t>
            </a:r>
            <a:r>
              <a:rPr lang="en-US" sz="2000" b="1">
                <a:solidFill>
                  <a:srgbClr val="00615E"/>
                </a:solidFill>
                <a:ea typeface="+mn-lt"/>
                <a:cs typeface="+mn-lt"/>
              </a:rPr>
              <a:t>55-99 range</a:t>
            </a: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 is likely beneficial,  given the purchasing behavior of most customers. This can help you establish a foothold in the market and attract a wider customer base. </a:t>
            </a:r>
            <a:endParaRPr lang="en-US"/>
          </a:p>
          <a:p>
            <a:endParaRPr lang="en-US" sz="2000" b="1">
              <a:solidFill>
                <a:srgbClr val="00615E"/>
              </a:solidFill>
              <a:latin typeface="Garamond"/>
            </a:endParaRPr>
          </a:p>
          <a:p>
            <a:endParaRPr lang="en-US" sz="2000">
              <a:solidFill>
                <a:srgbClr val="C00000"/>
              </a:solidFill>
              <a:latin typeface="ArialMT"/>
            </a:endParaRPr>
          </a:p>
          <a:p>
            <a:endParaRPr lang="en-US" sz="2000">
              <a:solidFill>
                <a:srgbClr val="C00000"/>
              </a:solidFill>
              <a:latin typeface="ArialMT"/>
            </a:endParaRPr>
          </a:p>
          <a:p>
            <a:endParaRPr lang="en-US" sz="2000">
              <a:solidFill>
                <a:srgbClr val="C00000"/>
              </a:solidFill>
              <a:latin typeface="ArialMT"/>
            </a:endParaRPr>
          </a:p>
          <a:p>
            <a:endParaRPr lang="en-US" sz="2000">
              <a:solidFill>
                <a:srgbClr val="C00000"/>
              </a:solidFill>
              <a:latin typeface="ArialMT"/>
            </a:endParaRPr>
          </a:p>
          <a:p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5517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CAB92C-A7EA-1399-1412-AE04327B6D12}"/>
              </a:ext>
            </a:extLst>
          </p:cNvPr>
          <p:cNvSpPr txBox="1"/>
          <p:nvPr/>
        </p:nvSpPr>
        <p:spPr>
          <a:xfrm>
            <a:off x="926123" y="761999"/>
            <a:ext cx="10575943" cy="47705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C00000"/>
                </a:solidFill>
                <a:latin typeface="ArialMT"/>
              </a:rPr>
              <a:t>What kind of marketing campaigns, offers, and discounts we can run? </a:t>
            </a:r>
            <a:endParaRPr lang="en-US" sz="2000">
              <a:solidFill>
                <a:srgbClr val="C00000"/>
              </a:solidFill>
            </a:endParaRPr>
          </a:p>
          <a:p>
            <a:pPr algn="l"/>
            <a:endParaRPr lang="en-US" sz="2000">
              <a:solidFill>
                <a:srgbClr val="C00000"/>
              </a:solidFill>
              <a:latin typeface="ArialMT"/>
            </a:endParaRP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C</a:t>
            </a: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ollaborate with </a:t>
            </a:r>
            <a:r>
              <a:rPr lang="en-US" sz="2400" b="1">
                <a:solidFill>
                  <a:srgbClr val="00615E"/>
                </a:solidFill>
                <a:ea typeface="+mn-lt"/>
                <a:cs typeface="+mn-lt"/>
              </a:rPr>
              <a:t>fitness influencers </a:t>
            </a: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to promote the product. This gives authenticity to the product because influencers share their</a:t>
            </a:r>
            <a:r>
              <a:rPr lang="en-US" sz="2400">
                <a:solidFill>
                  <a:srgbClr val="00615E"/>
                </a:solidFill>
              </a:rPr>
              <a:t> genuine experience and results.</a:t>
            </a:r>
            <a:endParaRPr lang="en-US" sz="2400">
              <a:solidFill>
                <a:srgbClr val="00615E"/>
              </a:solidFill>
              <a:ea typeface="+mn-lt"/>
              <a:cs typeface="+mn-lt"/>
            </a:endParaRPr>
          </a:p>
          <a:p>
            <a:pPr marL="342900" indent="-342900">
              <a:buFont typeface="Wingdings"/>
              <a:buChar char="ü"/>
            </a:pP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Launch campaigns around major </a:t>
            </a:r>
            <a:r>
              <a:rPr lang="en-US" sz="2400" b="1">
                <a:solidFill>
                  <a:srgbClr val="00615E"/>
                </a:solidFill>
                <a:ea typeface="+mn-lt"/>
                <a:cs typeface="+mn-lt"/>
              </a:rPr>
              <a:t>holidays or  special events </a:t>
            </a: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like New Year resolutions to encourage consumers to try your drink as part of their lifestyle changes.</a:t>
            </a:r>
            <a:endParaRPr lang="en-US" sz="2400">
              <a:solidFill>
                <a:srgbClr val="00615E"/>
              </a:solidFill>
            </a:endParaRPr>
          </a:p>
          <a:p>
            <a:pPr marL="285750" indent="-285750">
              <a:buFont typeface="Wingdings"/>
              <a:buChar char="ü"/>
            </a:pPr>
            <a:r>
              <a:rPr lang="en-US" sz="2400" b="1">
                <a:solidFill>
                  <a:srgbClr val="00615E"/>
                </a:solidFill>
                <a:ea typeface="+mn-lt"/>
                <a:cs typeface="+mn-lt"/>
              </a:rPr>
              <a:t>Sponsor </a:t>
            </a: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local sports events :This will  increase our brand visibility ,helps to connect to audience directly, helps audience to make informed decisions.</a:t>
            </a:r>
            <a:endParaRPr lang="en-US" sz="2400">
              <a:solidFill>
                <a:srgbClr val="00615E"/>
              </a:solidFill>
            </a:endParaRPr>
          </a:p>
          <a:p>
            <a:pPr marL="285750" indent="-285750">
              <a:buFont typeface="Wingdings"/>
              <a:buChar char="ü"/>
            </a:pP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Offer existing customers a discount for referring friends.</a:t>
            </a:r>
            <a:endParaRPr lang="en-US" sz="2400">
              <a:solidFill>
                <a:srgbClr val="00615E"/>
              </a:solidFill>
            </a:endParaRPr>
          </a:p>
          <a:p>
            <a:pPr marL="285750" indent="-285750">
              <a:buFont typeface="Wingdings"/>
              <a:buChar char="ü"/>
            </a:pPr>
            <a:r>
              <a:rPr lang="en-US" sz="2400">
                <a:solidFill>
                  <a:srgbClr val="00615E"/>
                </a:solidFill>
              </a:rPr>
              <a:t>Offer </a:t>
            </a:r>
            <a:r>
              <a:rPr lang="en-US" sz="2400" b="1">
                <a:solidFill>
                  <a:srgbClr val="00615E"/>
                </a:solidFill>
              </a:rPr>
              <a:t>limited time discoun</a:t>
            </a:r>
            <a:r>
              <a:rPr lang="en-US" sz="2400">
                <a:solidFill>
                  <a:srgbClr val="00615E"/>
                </a:solidFill>
              </a:rPr>
              <a:t>t for first time buyer which is a way to make more people try our product .</a:t>
            </a:r>
          </a:p>
          <a:p>
            <a:endParaRPr lang="en-US" sz="2400">
              <a:solidFill>
                <a:srgbClr val="006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8225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E70B554-10B3-26DF-B7DB-36646EE68FF8}"/>
              </a:ext>
            </a:extLst>
          </p:cNvPr>
          <p:cNvSpPr txBox="1"/>
          <p:nvPr/>
        </p:nvSpPr>
        <p:spPr>
          <a:xfrm>
            <a:off x="562709" y="-1"/>
            <a:ext cx="8230944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C00000"/>
                </a:solidFill>
                <a:latin typeface="ArialMT"/>
                <a:ea typeface="ArialMT"/>
                <a:cs typeface="ArialMT"/>
              </a:rPr>
              <a:t>      Who can be a brand ambassador, and why? </a:t>
            </a:r>
            <a:endParaRPr lang="en-US"/>
          </a:p>
          <a:p>
            <a:r>
              <a:rPr lang="en-US" sz="2800" b="1">
                <a:solidFill>
                  <a:schemeClr val="tx2"/>
                </a:solidFill>
              </a:rPr>
              <a:t>    </a:t>
            </a:r>
            <a:r>
              <a:rPr lang="en-US"/>
              <a:t> </a:t>
            </a: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1C65B2-52C6-BBAA-A3C6-80DA72F3B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3065" y="426836"/>
            <a:ext cx="2795392" cy="59065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94ED2A-4214-32CE-2FC8-D0EE1F4A3E2E}"/>
              </a:ext>
            </a:extLst>
          </p:cNvPr>
          <p:cNvSpPr txBox="1"/>
          <p:nvPr/>
        </p:nvSpPr>
        <p:spPr>
          <a:xfrm>
            <a:off x="644769" y="1008185"/>
            <a:ext cx="8370274" cy="532453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ü"/>
            </a:pPr>
            <a:r>
              <a:rPr lang="en-US" sz="2000" b="1">
                <a:solidFill>
                  <a:srgbClr val="00615E"/>
                </a:solidFill>
                <a:ea typeface="+mn-lt"/>
                <a:cs typeface="+mn-lt"/>
              </a:rPr>
              <a:t>Hima Das</a:t>
            </a: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 is a prominent Indian </a:t>
            </a:r>
            <a:r>
              <a:rPr lang="en-US" sz="2000" b="1">
                <a:solidFill>
                  <a:srgbClr val="00615E"/>
                </a:solidFill>
                <a:ea typeface="+mn-lt"/>
                <a:cs typeface="+mn-lt"/>
              </a:rPr>
              <a:t>sprinter</a:t>
            </a: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 known for her impressive achievements in athletics, particularly in the 400 meters and 200 meters events</a:t>
            </a:r>
            <a:endParaRPr lang="en-US"/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During 2018 IAAF World U20 Championships in Finland she won a gold medal in the 400 meters, becoming the first Indian woman to win a gold medal at a world-level event.</a:t>
            </a: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</a:rPr>
              <a:t>She won </a:t>
            </a: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silver in the 400 meters and gold in the 4x400 meters relay at the Asian Games held in Jakarta.</a:t>
            </a: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She has received the </a:t>
            </a:r>
            <a:r>
              <a:rPr lang="en-US" sz="2000" b="1">
                <a:solidFill>
                  <a:srgbClr val="00615E"/>
                </a:solidFill>
                <a:ea typeface="+mn-lt"/>
                <a:cs typeface="+mn-lt"/>
              </a:rPr>
              <a:t>Arjuna </a:t>
            </a: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award.</a:t>
            </a: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She has brought recognition to  India at global level her being our product's ambassador can evoke sense of </a:t>
            </a:r>
            <a:r>
              <a:rPr lang="en-US" sz="2000" b="1">
                <a:solidFill>
                  <a:srgbClr val="00615E"/>
                </a:solidFill>
                <a:ea typeface="+mn-lt"/>
                <a:cs typeface="+mn-lt"/>
              </a:rPr>
              <a:t>patriotism.</a:t>
            </a: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Her energetic persona and achievements can attract a</a:t>
            </a:r>
            <a:r>
              <a:rPr lang="en-US" sz="2000" b="1">
                <a:solidFill>
                  <a:srgbClr val="00615E"/>
                </a:solidFill>
                <a:ea typeface="+mn-lt"/>
                <a:cs typeface="+mn-lt"/>
              </a:rPr>
              <a:t> younger demographic .</a:t>
            </a: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She actively promotes sports and fitness, making her a suitable ambassador for brands focused on health and energy.</a:t>
            </a: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She has a significant following on</a:t>
            </a:r>
            <a:r>
              <a:rPr lang="en-US" sz="2000" b="1">
                <a:solidFill>
                  <a:srgbClr val="00615E"/>
                </a:solidFill>
                <a:ea typeface="+mn-lt"/>
                <a:cs typeface="+mn-lt"/>
              </a:rPr>
              <a:t> social media </a:t>
            </a: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helps us to reach wider audience.</a:t>
            </a:r>
          </a:p>
          <a:p>
            <a:pPr marL="342900" indent="-342900">
              <a:buFont typeface="Wingdings"/>
              <a:buChar char="ü"/>
            </a:pPr>
            <a:r>
              <a:rPr lang="en-US" sz="2000">
                <a:solidFill>
                  <a:srgbClr val="00615E"/>
                </a:solidFill>
                <a:ea typeface="+mn-lt"/>
                <a:cs typeface="+mn-lt"/>
              </a:rPr>
              <a:t>She can participate in promotional events, campaigns, and social media challenges enhancing product's </a:t>
            </a:r>
            <a:r>
              <a:rPr lang="en-US" sz="2000" b="1">
                <a:solidFill>
                  <a:srgbClr val="00615E"/>
                </a:solidFill>
                <a:ea typeface="+mn-lt"/>
                <a:cs typeface="+mn-lt"/>
              </a:rPr>
              <a:t>visibility.</a:t>
            </a:r>
            <a:endParaRPr lang="en-US" sz="2000" b="1">
              <a:solidFill>
                <a:srgbClr val="00615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989A7D-B079-CC11-5EC7-9A21135C558E}"/>
              </a:ext>
            </a:extLst>
          </p:cNvPr>
          <p:cNvSpPr txBox="1"/>
          <p:nvPr/>
        </p:nvSpPr>
        <p:spPr>
          <a:xfrm>
            <a:off x="984738" y="550984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chemeClr val="tx1">
                    <a:lumMod val="85000"/>
                    <a:lumOff val="15000"/>
                  </a:schemeClr>
                </a:solidFill>
              </a:rPr>
              <a:t>HIMA DAS</a:t>
            </a:r>
          </a:p>
        </p:txBody>
      </p:sp>
    </p:spTree>
    <p:extLst>
      <p:ext uri="{BB962C8B-B14F-4D97-AF65-F5344CB8AC3E}">
        <p14:creationId xmlns:p14="http://schemas.microsoft.com/office/powerpoint/2010/main" val="2740862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F8CE6C-05FC-6B13-2EA9-EEC01EC08E9A}"/>
              </a:ext>
            </a:extLst>
          </p:cNvPr>
          <p:cNvSpPr txBox="1"/>
          <p:nvPr/>
        </p:nvSpPr>
        <p:spPr>
          <a:xfrm>
            <a:off x="1094090" y="726061"/>
            <a:ext cx="9108830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C00000"/>
                </a:solidFill>
                <a:latin typeface="Garamond"/>
              </a:rPr>
              <a:t>Who should be our target audience, and why? </a:t>
            </a:r>
          </a:p>
          <a:p>
            <a:pPr algn="l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EDED00-F0A4-7212-1025-1110C22C6922}"/>
              </a:ext>
            </a:extLst>
          </p:cNvPr>
          <p:cNvSpPr txBox="1"/>
          <p:nvPr/>
        </p:nvSpPr>
        <p:spPr>
          <a:xfrm>
            <a:off x="814081" y="1181531"/>
            <a:ext cx="10551921" cy="44935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ea typeface="+mn-lt"/>
                <a:cs typeface="+mn-lt"/>
              </a:rPr>
              <a:t>Young Adults (18-34)</a:t>
            </a:r>
            <a:r>
              <a:rPr lang="en-US" sz="2200">
                <a:ea typeface="+mn-lt"/>
                <a:cs typeface="+mn-lt"/>
              </a:rPr>
              <a:t>: </a:t>
            </a:r>
            <a:endParaRPr lang="en-US">
              <a:ea typeface="+mn-lt"/>
              <a:cs typeface="+mn-lt"/>
            </a:endParaRP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Individuals in this age group are often involved in studies , work, social activities .This kind of busy and dynamic lifestyle drains their energy as a result they seek  energy drinks to replenish their energy to  keep up with their demanding schedules.</a:t>
            </a:r>
            <a:endParaRPr lang="en-US"/>
          </a:p>
          <a:p>
            <a:r>
              <a:rPr lang="en-US" sz="2200" b="1">
                <a:solidFill>
                  <a:srgbClr val="00615E"/>
                </a:solidFill>
                <a:ea typeface="+mn-lt"/>
                <a:cs typeface="+mn-lt"/>
              </a:rPr>
              <a:t> </a:t>
            </a:r>
            <a:r>
              <a:rPr lang="en-US" sz="2200" b="1">
                <a:ea typeface="+mn-lt"/>
                <a:cs typeface="+mn-lt"/>
              </a:rPr>
              <a:t>Athletes and Fitness Enthusiasts </a:t>
            </a:r>
            <a:r>
              <a:rPr lang="en-US" sz="2200">
                <a:ea typeface="+mn-lt"/>
                <a:cs typeface="+mn-lt"/>
              </a:rPr>
              <a:t>:</a:t>
            </a: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Energy drinks provide a quick boost in energy, helping athletes to perform better.</a:t>
            </a: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Caffeine ,a constituent of energy drink can improve mental alertness and focus.</a:t>
            </a: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The stimulating effects of energy drinks can provide a psychological boost.</a:t>
            </a:r>
          </a:p>
          <a:p>
            <a:r>
              <a:rPr lang="en-US" sz="2200" b="1">
                <a:ea typeface="+mn-lt"/>
                <a:cs typeface="+mn-lt"/>
              </a:rPr>
              <a:t>Health-conscious individuals</a:t>
            </a:r>
            <a:r>
              <a:rPr lang="en-US" sz="2200">
                <a:ea typeface="+mn-lt"/>
                <a:cs typeface="+mn-lt"/>
              </a:rPr>
              <a:t>:</a:t>
            </a: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These individuals have very  high health values, they select energy drinks that align with their health values.</a:t>
            </a:r>
          </a:p>
          <a:p>
            <a:pPr marL="342900" indent="-342900">
              <a:buFont typeface="Wingdings"/>
              <a:buChar char="ü"/>
            </a:pPr>
            <a:r>
              <a:rPr lang="en-US" sz="2200">
                <a:solidFill>
                  <a:srgbClr val="00615E"/>
                </a:solidFill>
                <a:ea typeface="+mn-lt"/>
                <a:cs typeface="+mn-lt"/>
              </a:rPr>
              <a:t>They often seek low-calorie or zero-sugar options ,natural ingredients</a:t>
            </a:r>
            <a:endParaRPr lang="en-US">
              <a:solidFill>
                <a:srgbClr val="00615E"/>
              </a:solidFill>
            </a:endParaRPr>
          </a:p>
          <a:p>
            <a:endParaRPr lang="en-US" sz="2200">
              <a:solidFill>
                <a:srgbClr val="00615E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414223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23B04196-EE2E-4500-AF8D-C6E01DA9B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5B95145-40F9-436B-89CD-8054CBB2E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B2C9FDA-9090-33C8-DFE0-BFF056E2CE8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4889" b="185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91BAA5A0-C519-4C54-AD75-128067ECE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02616" y="1411015"/>
            <a:ext cx="7808159" cy="4103960"/>
            <a:chOff x="2202616" y="1411015"/>
            <a:chExt cx="7808159" cy="4103960"/>
          </a:xfrm>
        </p:grpSpPr>
        <p:sp>
          <p:nvSpPr>
            <p:cNvPr id="36" name="Freeform 16">
              <a:extLst>
                <a:ext uri="{FF2B5EF4-FFF2-40B4-BE49-F238E27FC236}">
                  <a16:creationId xmlns:a16="http://schemas.microsoft.com/office/drawing/2014/main" id="{956FDD32-DAEE-4B0A-87F5-172AD51C3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02616" y="1411015"/>
              <a:ext cx="7808159" cy="4103960"/>
            </a:xfrm>
            <a:custGeom>
              <a:avLst/>
              <a:gdLst>
                <a:gd name="connsiteX0" fmla="*/ 7589084 w 7808159"/>
                <a:gd name="connsiteY0" fmla="*/ 3803605 h 4103960"/>
                <a:gd name="connsiteX1" fmla="*/ 7512884 w 7808159"/>
                <a:gd name="connsiteY1" fmla="*/ 3879805 h 4103960"/>
                <a:gd name="connsiteX2" fmla="*/ 7589084 w 7808159"/>
                <a:gd name="connsiteY2" fmla="*/ 3956005 h 4103960"/>
                <a:gd name="connsiteX3" fmla="*/ 7665284 w 7808159"/>
                <a:gd name="connsiteY3" fmla="*/ 3879805 h 4103960"/>
                <a:gd name="connsiteX4" fmla="*/ 7589084 w 7808159"/>
                <a:gd name="connsiteY4" fmla="*/ 3803605 h 4103960"/>
                <a:gd name="connsiteX5" fmla="*/ 197684 w 7808159"/>
                <a:gd name="connsiteY5" fmla="*/ 3803605 h 4103960"/>
                <a:gd name="connsiteX6" fmla="*/ 121484 w 7808159"/>
                <a:gd name="connsiteY6" fmla="*/ 3879805 h 4103960"/>
                <a:gd name="connsiteX7" fmla="*/ 197684 w 7808159"/>
                <a:gd name="connsiteY7" fmla="*/ 3956005 h 4103960"/>
                <a:gd name="connsiteX8" fmla="*/ 273884 w 7808159"/>
                <a:gd name="connsiteY8" fmla="*/ 3879805 h 4103960"/>
                <a:gd name="connsiteX9" fmla="*/ 197684 w 7808159"/>
                <a:gd name="connsiteY9" fmla="*/ 3803605 h 4103960"/>
                <a:gd name="connsiteX10" fmla="*/ 7604324 w 7808159"/>
                <a:gd name="connsiteY10" fmla="*/ 130765 h 4103960"/>
                <a:gd name="connsiteX11" fmla="*/ 7528124 w 7808159"/>
                <a:gd name="connsiteY11" fmla="*/ 206965 h 4103960"/>
                <a:gd name="connsiteX12" fmla="*/ 7604324 w 7808159"/>
                <a:gd name="connsiteY12" fmla="*/ 283165 h 4103960"/>
                <a:gd name="connsiteX13" fmla="*/ 7680524 w 7808159"/>
                <a:gd name="connsiteY13" fmla="*/ 206965 h 4103960"/>
                <a:gd name="connsiteX14" fmla="*/ 7604324 w 7808159"/>
                <a:gd name="connsiteY14" fmla="*/ 130765 h 4103960"/>
                <a:gd name="connsiteX15" fmla="*/ 197684 w 7808159"/>
                <a:gd name="connsiteY15" fmla="*/ 130765 h 4103960"/>
                <a:gd name="connsiteX16" fmla="*/ 121484 w 7808159"/>
                <a:gd name="connsiteY16" fmla="*/ 206965 h 4103960"/>
                <a:gd name="connsiteX17" fmla="*/ 197684 w 7808159"/>
                <a:gd name="connsiteY17" fmla="*/ 283165 h 4103960"/>
                <a:gd name="connsiteX18" fmla="*/ 273884 w 7808159"/>
                <a:gd name="connsiteY18" fmla="*/ 206965 h 4103960"/>
                <a:gd name="connsiteX19" fmla="*/ 197684 w 7808159"/>
                <a:gd name="connsiteY19" fmla="*/ 130765 h 4103960"/>
                <a:gd name="connsiteX20" fmla="*/ 0 w 7808159"/>
                <a:gd name="connsiteY20" fmla="*/ 0 h 4103960"/>
                <a:gd name="connsiteX21" fmla="*/ 7808159 w 7808159"/>
                <a:gd name="connsiteY21" fmla="*/ 0 h 4103960"/>
                <a:gd name="connsiteX22" fmla="*/ 7808159 w 7808159"/>
                <a:gd name="connsiteY22" fmla="*/ 4103960 h 4103960"/>
                <a:gd name="connsiteX23" fmla="*/ 0 w 7808159"/>
                <a:gd name="connsiteY23" fmla="*/ 4103960 h 41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808159" h="4103960">
                  <a:moveTo>
                    <a:pt x="7589084" y="3803605"/>
                  </a:moveTo>
                  <a:cubicBezTo>
                    <a:pt x="7547000" y="3803605"/>
                    <a:pt x="7512884" y="3837721"/>
                    <a:pt x="7512884" y="3879805"/>
                  </a:cubicBezTo>
                  <a:cubicBezTo>
                    <a:pt x="7512884" y="3921889"/>
                    <a:pt x="7547000" y="3956005"/>
                    <a:pt x="7589084" y="3956005"/>
                  </a:cubicBezTo>
                  <a:cubicBezTo>
                    <a:pt x="7631168" y="3956005"/>
                    <a:pt x="7665284" y="3921889"/>
                    <a:pt x="7665284" y="3879805"/>
                  </a:cubicBezTo>
                  <a:cubicBezTo>
                    <a:pt x="7665284" y="3837721"/>
                    <a:pt x="7631168" y="3803605"/>
                    <a:pt x="7589084" y="3803605"/>
                  </a:cubicBezTo>
                  <a:close/>
                  <a:moveTo>
                    <a:pt x="197684" y="3803605"/>
                  </a:moveTo>
                  <a:cubicBezTo>
                    <a:pt x="155600" y="3803605"/>
                    <a:pt x="121484" y="3837721"/>
                    <a:pt x="121484" y="3879805"/>
                  </a:cubicBezTo>
                  <a:cubicBezTo>
                    <a:pt x="121484" y="3921889"/>
                    <a:pt x="155600" y="3956005"/>
                    <a:pt x="197684" y="3956005"/>
                  </a:cubicBezTo>
                  <a:cubicBezTo>
                    <a:pt x="239768" y="3956005"/>
                    <a:pt x="273884" y="3921889"/>
                    <a:pt x="273884" y="3879805"/>
                  </a:cubicBezTo>
                  <a:cubicBezTo>
                    <a:pt x="273884" y="3837721"/>
                    <a:pt x="239768" y="3803605"/>
                    <a:pt x="197684" y="3803605"/>
                  </a:cubicBezTo>
                  <a:close/>
                  <a:moveTo>
                    <a:pt x="7604324" y="130765"/>
                  </a:moveTo>
                  <a:cubicBezTo>
                    <a:pt x="7562240" y="130765"/>
                    <a:pt x="7528124" y="164881"/>
                    <a:pt x="7528124" y="206965"/>
                  </a:cubicBezTo>
                  <a:cubicBezTo>
                    <a:pt x="7528124" y="249049"/>
                    <a:pt x="7562240" y="283165"/>
                    <a:pt x="7604324" y="283165"/>
                  </a:cubicBezTo>
                  <a:cubicBezTo>
                    <a:pt x="7646408" y="283165"/>
                    <a:pt x="7680524" y="249049"/>
                    <a:pt x="7680524" y="206965"/>
                  </a:cubicBezTo>
                  <a:cubicBezTo>
                    <a:pt x="7680524" y="164881"/>
                    <a:pt x="7646408" y="130765"/>
                    <a:pt x="7604324" y="130765"/>
                  </a:cubicBezTo>
                  <a:close/>
                  <a:moveTo>
                    <a:pt x="197684" y="130765"/>
                  </a:moveTo>
                  <a:cubicBezTo>
                    <a:pt x="155600" y="130765"/>
                    <a:pt x="121484" y="164881"/>
                    <a:pt x="121484" y="206965"/>
                  </a:cubicBezTo>
                  <a:cubicBezTo>
                    <a:pt x="121484" y="249049"/>
                    <a:pt x="155600" y="283165"/>
                    <a:pt x="197684" y="283165"/>
                  </a:cubicBezTo>
                  <a:cubicBezTo>
                    <a:pt x="239768" y="283165"/>
                    <a:pt x="273884" y="249049"/>
                    <a:pt x="273884" y="206965"/>
                  </a:cubicBezTo>
                  <a:cubicBezTo>
                    <a:pt x="273884" y="164881"/>
                    <a:pt x="239768" y="130765"/>
                    <a:pt x="197684" y="130765"/>
                  </a:cubicBezTo>
                  <a:close/>
                  <a:moveTo>
                    <a:pt x="0" y="0"/>
                  </a:moveTo>
                  <a:lnTo>
                    <a:pt x="7808159" y="0"/>
                  </a:lnTo>
                  <a:lnTo>
                    <a:pt x="7808159" y="4103960"/>
                  </a:lnTo>
                  <a:lnTo>
                    <a:pt x="0" y="4103960"/>
                  </a:lnTo>
                  <a:close/>
                </a:path>
              </a:pathLst>
            </a:custGeom>
            <a:blipFill dpi="0" rotWithShape="1">
              <a:blip r:embed="rId5">
                <a:alphaModFix amt="83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90000" sy="100000" flip="none" algn="ctr"/>
            </a:blipFill>
            <a:ln>
              <a:noFill/>
            </a:ln>
            <a:effectLst>
              <a:outerShdw blurRad="114300" dist="127000" dir="5400000" sx="99000" sy="99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/>
            </a:scene3d>
            <a:sp3d contourW="6350">
              <a:bevelT w="12700" h="0" prst="coolSlant"/>
              <a:contourClr>
                <a:schemeClr val="bg2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77A8904-6339-40A0-ABB8-553DBA3D3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278995" y="1501257"/>
              <a:ext cx="7645811" cy="3928374"/>
              <a:chOff x="2278995" y="1501257"/>
              <a:chExt cx="7645811" cy="3928374"/>
            </a:xfrm>
          </p:grpSpPr>
          <p:sp>
            <p:nvSpPr>
              <p:cNvPr id="38" name="Donut 19">
                <a:extLst>
                  <a:ext uri="{FF2B5EF4-FFF2-40B4-BE49-F238E27FC236}">
                    <a16:creationId xmlns:a16="http://schemas.microsoft.com/office/drawing/2014/main" id="{191961AF-B3A6-4723-8EA7-119D7C6CC4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7918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 panose="02020404030301010803"/>
                  <a:ea typeface="+mn-ea"/>
                  <a:cs typeface="+mn-cs"/>
                </a:endParaRPr>
              </a:p>
            </p:txBody>
          </p:sp>
          <p:sp>
            <p:nvSpPr>
              <p:cNvPr id="39" name="Donut 21">
                <a:extLst>
                  <a:ext uri="{FF2B5EF4-FFF2-40B4-BE49-F238E27FC236}">
                    <a16:creationId xmlns:a16="http://schemas.microsoft.com/office/drawing/2014/main" id="{48A9D3AD-4D6C-4B70-BC0B-152C0A2BBB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3719" y="517472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 panose="02020404030301010803"/>
                  <a:ea typeface="+mn-ea"/>
                  <a:cs typeface="+mn-cs"/>
                </a:endParaRPr>
              </a:p>
            </p:txBody>
          </p:sp>
          <p:sp>
            <p:nvSpPr>
              <p:cNvPr id="40" name="Donut 22">
                <a:extLst>
                  <a:ext uri="{FF2B5EF4-FFF2-40B4-BE49-F238E27FC236}">
                    <a16:creationId xmlns:a16="http://schemas.microsoft.com/office/drawing/2014/main" id="{A6831287-01E0-4685-AAD8-076E5CB00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 panose="02020404030301010803"/>
                  <a:ea typeface="+mn-ea"/>
                  <a:cs typeface="+mn-cs"/>
                </a:endParaRPr>
              </a:p>
            </p:txBody>
          </p:sp>
          <p:sp>
            <p:nvSpPr>
              <p:cNvPr id="41" name="Donut 23">
                <a:extLst>
                  <a:ext uri="{FF2B5EF4-FFF2-40B4-BE49-F238E27FC236}">
                    <a16:creationId xmlns:a16="http://schemas.microsoft.com/office/drawing/2014/main" id="{BC85F9FF-DA55-4A21-A7C4-2ED1AD1515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5182743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 panose="02020404030301010803"/>
                  <a:ea typeface="+mn-ea"/>
                  <a:cs typeface="+mn-cs"/>
                </a:endParaRPr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ADE7EC2-EE3D-E35B-77EC-4B7F0B1D60F4}"/>
              </a:ext>
            </a:extLst>
          </p:cNvPr>
          <p:cNvSpPr txBox="1"/>
          <p:nvPr/>
        </p:nvSpPr>
        <p:spPr>
          <a:xfrm>
            <a:off x="2692398" y="1871131"/>
            <a:ext cx="6815669" cy="223504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  </a:t>
            </a:r>
            <a:r>
              <a:rPr lang="en-US" sz="8800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Thank You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D3947DB-79FD-4A47-A762-CC2A6DAE6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14232" y="4241796"/>
            <a:ext cx="4572000" cy="0"/>
          </a:xfrm>
          <a:prstGeom prst="line">
            <a:avLst/>
          </a:prstGeom>
          <a:ln>
            <a:solidFill>
              <a:srgbClr val="4EE7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937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0B58A90-17F5-8C45-E84E-94C311B549D6}"/>
              </a:ext>
            </a:extLst>
          </p:cNvPr>
          <p:cNvSpPr txBox="1"/>
          <p:nvPr/>
        </p:nvSpPr>
        <p:spPr>
          <a:xfrm>
            <a:off x="1069074" y="784746"/>
            <a:ext cx="10065223" cy="52629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/>
              <a:t>                                    </a:t>
            </a:r>
            <a:r>
              <a:rPr lang="en-US" sz="3600"/>
              <a:t>     </a:t>
            </a:r>
          </a:p>
          <a:p>
            <a:pPr marL="342900" indent="-342900">
              <a:buFont typeface="Wingdings"/>
              <a:buChar char="v"/>
            </a:pPr>
            <a:endParaRPr lang="en-US" sz="2400">
              <a:solidFill>
                <a:srgbClr val="00615E"/>
              </a:solidFill>
              <a:ea typeface="+mn-lt"/>
              <a:cs typeface="+mn-lt"/>
            </a:endParaRPr>
          </a:p>
          <a:p>
            <a:pPr marL="342900" indent="-342900">
              <a:buFont typeface="Wingdings"/>
              <a:buChar char="v"/>
            </a:pPr>
            <a:endParaRPr lang="en-US" sz="2400">
              <a:solidFill>
                <a:srgbClr val="00615E"/>
              </a:solidFill>
              <a:ea typeface="+mn-lt"/>
              <a:cs typeface="+mn-lt"/>
            </a:endParaRPr>
          </a:p>
          <a:p>
            <a:pPr marL="342900" indent="-342900">
              <a:buFont typeface="Wingdings"/>
              <a:buChar char="v"/>
            </a:pPr>
            <a:endParaRPr lang="en-US" sz="2400">
              <a:solidFill>
                <a:srgbClr val="00615E"/>
              </a:solidFill>
              <a:ea typeface="+mn-lt"/>
              <a:cs typeface="+mn-lt"/>
            </a:endParaRPr>
          </a:p>
          <a:p>
            <a:pPr marL="342900" indent="-342900">
              <a:buFont typeface="Wingdings"/>
              <a:buChar char="v"/>
            </a:pPr>
            <a:r>
              <a:rPr lang="en-US" sz="2400" b="1">
                <a:solidFill>
                  <a:srgbClr val="00615E"/>
                </a:solidFill>
                <a:ea typeface="+mn-lt"/>
                <a:cs typeface="+mn-lt"/>
              </a:rPr>
              <a:t>Analyze </a:t>
            </a: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the data  to uncover patterns, insights related to consumer behavior, preferences of  energy drinks, specifically Codex.</a:t>
            </a:r>
            <a:endParaRPr lang="en-US" sz="2400">
              <a:solidFill>
                <a:srgbClr val="00615E"/>
              </a:solidFill>
            </a:endParaRPr>
          </a:p>
          <a:p>
            <a:pPr marL="342900" indent="-342900">
              <a:buFont typeface="Wingdings"/>
              <a:buChar char="v"/>
            </a:pP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Based on the insights extracted, provide </a:t>
            </a:r>
            <a:r>
              <a:rPr lang="en-US" sz="2400" b="1">
                <a:solidFill>
                  <a:srgbClr val="00615E"/>
                </a:solidFill>
                <a:ea typeface="+mn-lt"/>
                <a:cs typeface="+mn-lt"/>
              </a:rPr>
              <a:t>recommendations</a:t>
            </a: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 that can enhancing brand awareness, increasing sales, and targeting the right audience.</a:t>
            </a:r>
            <a:endParaRPr lang="en-US" sz="2400">
              <a:solidFill>
                <a:srgbClr val="00615E"/>
              </a:solidFill>
            </a:endParaRPr>
          </a:p>
          <a:p>
            <a:pPr marL="342900" indent="-342900">
              <a:buFont typeface="Wingdings"/>
              <a:buChar char="v"/>
            </a:pP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To prepare a visually appealing and engaging </a:t>
            </a:r>
            <a:r>
              <a:rPr lang="en-US" sz="2400" b="1">
                <a:solidFill>
                  <a:srgbClr val="00615E"/>
                </a:solidFill>
                <a:ea typeface="+mn-lt"/>
                <a:cs typeface="+mn-lt"/>
              </a:rPr>
              <a:t>presentation</a:t>
            </a: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 that effectively communicates the insights and recommendations .</a:t>
            </a:r>
            <a:endParaRPr lang="en-US" sz="2400">
              <a:solidFill>
                <a:srgbClr val="00615E"/>
              </a:solidFill>
            </a:endParaRPr>
          </a:p>
          <a:p>
            <a:pPr marL="342900" indent="-342900">
              <a:buFont typeface="Wingdings"/>
              <a:buChar char="v"/>
            </a:pPr>
            <a:endParaRPr lang="en-US" sz="2400">
              <a:solidFill>
                <a:srgbClr val="00615E"/>
              </a:solidFill>
            </a:endParaRPr>
          </a:p>
          <a:p>
            <a:pPr marL="285750" indent="-285750">
              <a:buFont typeface="Wingdings"/>
              <a:buChar char="v"/>
            </a:pPr>
            <a:endParaRPr lang="en-US" sz="2400"/>
          </a:p>
          <a:p>
            <a:endParaRPr lang="en-US" sz="360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FF7FD5-5451-EAE7-C0A0-33CD6E2BB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1069574"/>
            <a:ext cx="9601196" cy="1303867"/>
          </a:xfrm>
        </p:spPr>
        <p:txBody>
          <a:bodyPr/>
          <a:lstStyle/>
          <a:p>
            <a:r>
              <a:rPr lang="en-US"/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3267858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EE1374CC-E745-4BC0-92A0-180B70E3D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CF8A95A-9DEB-454B-92B4-86057447CB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CE882875-2F7E-EC7B-DB92-7979D888F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101" y="982132"/>
            <a:ext cx="6354633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Demographic Insights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B24AD5B-7E5E-4F3C-82E6-1234F4C58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77057" y="2400639"/>
            <a:ext cx="57607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381F197-8FF4-E45E-ABED-F6284E6324AF}"/>
              </a:ext>
            </a:extLst>
          </p:cNvPr>
          <p:cNvSpPr txBox="1"/>
          <p:nvPr/>
        </p:nvSpPr>
        <p:spPr>
          <a:xfrm>
            <a:off x="1000117" y="2556932"/>
            <a:ext cx="6538041" cy="586888"/>
          </a:xfrm>
          <a:prstGeom prst="round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2000">
                <a:solidFill>
                  <a:srgbClr val="C00000"/>
                </a:solidFill>
              </a:rPr>
              <a:t>Who prefers energy drink more(male/female/nonbinary?) </a:t>
            </a:r>
            <a:endParaRPr lang="en-US"/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9E22D6-4A42-B677-7E06-E753BD3D6F4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42" b="1442"/>
          <a:stretch/>
        </p:blipFill>
        <p:spPr>
          <a:xfrm>
            <a:off x="7534329" y="1160728"/>
            <a:ext cx="3666966" cy="2063840"/>
          </a:xfrm>
          <a:prstGeom prst="rect">
            <a:avLst/>
          </a:prstGeom>
          <a:ln w="57150" cmpd="thickThin">
            <a:noFill/>
            <a:miter lim="800000"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68E6CE-83F9-D7ED-CA61-9B1833741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2996" y="3507717"/>
            <a:ext cx="3942053" cy="2498882"/>
          </a:xfrm>
          <a:prstGeom prst="rect">
            <a:avLst/>
          </a:prstGeom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3749176-47BC-F938-4430-1AE44F2D8654}"/>
              </a:ext>
            </a:extLst>
          </p:cNvPr>
          <p:cNvSpPr txBox="1"/>
          <p:nvPr/>
        </p:nvSpPr>
        <p:spPr>
          <a:xfrm>
            <a:off x="1477537" y="3958682"/>
            <a:ext cx="576146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00615E"/>
                </a:solidFill>
              </a:rPr>
              <a:t>There are significantly more</a:t>
            </a:r>
            <a:r>
              <a:rPr lang="en-US" sz="2400" b="1">
                <a:solidFill>
                  <a:srgbClr val="00615E"/>
                </a:solidFill>
              </a:rPr>
              <a:t> males </a:t>
            </a:r>
            <a:r>
              <a:rPr lang="en-US" sz="2400">
                <a:solidFill>
                  <a:srgbClr val="00615E"/>
                </a:solidFill>
              </a:rPr>
              <a:t>(60%) in a group of energy drink consumers indicating higher preference for energy drinks among males.</a:t>
            </a:r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4D67567B-5C14-90A3-7B76-B89732D23FDA}"/>
              </a:ext>
            </a:extLst>
          </p:cNvPr>
          <p:cNvSpPr/>
          <p:nvPr/>
        </p:nvSpPr>
        <p:spPr>
          <a:xfrm>
            <a:off x="1180171" y="3754243"/>
            <a:ext cx="6356195" cy="1942170"/>
          </a:xfrm>
          <a:prstGeom prst="homePlat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32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E1374CC-E745-4BC0-92A0-180B70E3D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CF8A95A-9DEB-454B-92B4-86057447CB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4AD5B-7E5E-4F3C-82E6-1234F4C58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77057" y="2400639"/>
            <a:ext cx="57607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047F2B3-A414-07E1-F4CE-EC02156082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760" r="-5" b="12791"/>
          <a:stretch/>
        </p:blipFill>
        <p:spPr>
          <a:xfrm>
            <a:off x="1143400" y="3107475"/>
            <a:ext cx="1904627" cy="2479294"/>
          </a:xfrm>
          <a:prstGeom prst="rect">
            <a:avLst/>
          </a:prstGeom>
          <a:ln w="57150" cmpd="thickThin">
            <a:noFill/>
            <a:miter lim="800000"/>
          </a:ln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F885232-5C94-6908-E0F6-93B4272C8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000499" y="2623930"/>
            <a:ext cx="7691966" cy="3438939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EA89C04-F840-1450-9C42-919994AD9689}"/>
              </a:ext>
            </a:extLst>
          </p:cNvPr>
          <p:cNvSpPr txBox="1"/>
          <p:nvPr/>
        </p:nvSpPr>
        <p:spPr>
          <a:xfrm>
            <a:off x="1481667" y="0"/>
            <a:ext cx="833966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                                   </a:t>
            </a:r>
            <a:r>
              <a:rPr lang="en-US" sz="3600"/>
              <a:t>     Demographic Insights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EECA1-17A9-7BE7-5A0F-0216994F71B4}"/>
              </a:ext>
            </a:extLst>
          </p:cNvPr>
          <p:cNvSpPr txBox="1"/>
          <p:nvPr/>
        </p:nvSpPr>
        <p:spPr>
          <a:xfrm>
            <a:off x="1407583" y="772583"/>
            <a:ext cx="57573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>
                <a:solidFill>
                  <a:srgbClr val="C00000"/>
                </a:solidFill>
                <a:latin typeface="Garamond"/>
                <a:ea typeface="ArialMT"/>
                <a:cs typeface="ArialMT"/>
              </a:rPr>
              <a:t>Which age group prefers energy drinks more? </a:t>
            </a:r>
            <a:endParaRPr lang="en-US" sz="2000">
              <a:solidFill>
                <a:srgbClr val="C00000"/>
              </a:solidFill>
              <a:latin typeface="Garamon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9D1768-1BE0-F4CC-5D42-E7A5914FDC69}"/>
              </a:ext>
            </a:extLst>
          </p:cNvPr>
          <p:cNvSpPr txBox="1"/>
          <p:nvPr/>
        </p:nvSpPr>
        <p:spPr>
          <a:xfrm>
            <a:off x="1403194" y="1198756"/>
            <a:ext cx="744343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00615E"/>
                </a:solidFill>
              </a:rPr>
              <a:t>Among the respondents majority of consumers (55%) are in the age group of</a:t>
            </a:r>
            <a:r>
              <a:rPr lang="en-US" sz="2400" b="1">
                <a:solidFill>
                  <a:srgbClr val="00615E"/>
                </a:solidFill>
              </a:rPr>
              <a:t> 19-30 i</a:t>
            </a:r>
            <a:r>
              <a:rPr lang="en-US" sz="2400">
                <a:solidFill>
                  <a:srgbClr val="00615E"/>
                </a:solidFill>
              </a:rPr>
              <a:t>ndicating preference for  energy drinks among young adults.</a:t>
            </a:r>
          </a:p>
        </p:txBody>
      </p:sp>
      <p:sp>
        <p:nvSpPr>
          <p:cNvPr id="4" name="Scroll: Horizontal 3">
            <a:extLst>
              <a:ext uri="{FF2B5EF4-FFF2-40B4-BE49-F238E27FC236}">
                <a16:creationId xmlns:a16="http://schemas.microsoft.com/office/drawing/2014/main" id="{474E1A7B-EEFA-0B71-1DFC-87B28C6DD0B0}"/>
              </a:ext>
            </a:extLst>
          </p:cNvPr>
          <p:cNvSpPr/>
          <p:nvPr/>
        </p:nvSpPr>
        <p:spPr>
          <a:xfrm>
            <a:off x="966439" y="975732"/>
            <a:ext cx="8066048" cy="1830658"/>
          </a:xfrm>
          <a:prstGeom prst="horizontalScroll">
            <a:avLst/>
          </a:prstGeom>
          <a:noFill/>
          <a:ln>
            <a:solidFill>
              <a:srgbClr val="00615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782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2E7AF0-A589-43B3-A1DE-8807EC769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5A9C04-84DF-B8D5-A832-856FA36E5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134" y="-2892"/>
            <a:ext cx="5174763" cy="60983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Demographic Insights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9BCDD02-D5E3-4D30-8587-66036C891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D504B34-66B3-353B-0DCC-4D1BEA980A88}"/>
              </a:ext>
            </a:extLst>
          </p:cNvPr>
          <p:cNvSpPr txBox="1"/>
          <p:nvPr/>
        </p:nvSpPr>
        <p:spPr>
          <a:xfrm>
            <a:off x="1295401" y="718872"/>
            <a:ext cx="7116934" cy="57570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2000">
                <a:solidFill>
                  <a:srgbClr val="C00000"/>
                </a:solidFill>
              </a:rPr>
              <a:t>Which type of marketing reaches the most Youth (15-30)? </a:t>
            </a:r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6A14EC2-61BA-93D0-2497-CD3332644A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01390" y="2396412"/>
            <a:ext cx="7006682" cy="3677146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EA23B60-F555-27DA-054D-DE58C92D6D84}"/>
              </a:ext>
            </a:extLst>
          </p:cNvPr>
          <p:cNvSpPr txBox="1"/>
          <p:nvPr/>
        </p:nvSpPr>
        <p:spPr>
          <a:xfrm>
            <a:off x="817755" y="1291682"/>
            <a:ext cx="1056577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615E"/>
                </a:solidFill>
                <a:ea typeface="+mn-lt"/>
                <a:cs typeface="+mn-lt"/>
              </a:rPr>
              <a:t>Online advertising </a:t>
            </a:r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is the most effective channel for reaching the youth aged 15-30.</a:t>
            </a:r>
          </a:p>
          <a:p>
            <a:r>
              <a:rPr lang="en-US" sz="2400">
                <a:solidFill>
                  <a:srgbClr val="00615E"/>
                </a:solidFill>
                <a:ea typeface="+mn-lt"/>
                <a:cs typeface="+mn-lt"/>
              </a:rPr>
              <a:t>With its 48% contribution this marketing channel outperforms other media.</a:t>
            </a:r>
            <a:endParaRPr lang="en-US" sz="2400">
              <a:solidFill>
                <a:srgbClr val="006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12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E1374CC-E745-4BC0-92A0-180B70E3D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CF8A95A-9DEB-454B-92B4-86057447CB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896A13-348C-E037-A6ED-C98F98B92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418" y="508205"/>
            <a:ext cx="6354633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Consumer Preferences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4AD5B-7E5E-4F3C-82E6-1234F4C58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77057" y="2400639"/>
            <a:ext cx="57607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C96C5AD-200C-9832-EE88-046BEE029059}"/>
              </a:ext>
            </a:extLst>
          </p:cNvPr>
          <p:cNvSpPr txBox="1"/>
          <p:nvPr/>
        </p:nvSpPr>
        <p:spPr>
          <a:xfrm>
            <a:off x="1009410" y="1859980"/>
            <a:ext cx="6380065" cy="68910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fontScale="92500" lnSpcReduction="10000"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2000" b="1">
                <a:solidFill>
                  <a:srgbClr val="C00000"/>
                </a:solidFill>
              </a:rPr>
              <a:t>What are the preferred ingredients of energy drinks among respondents? </a:t>
            </a:r>
            <a:endParaRPr lang="en-US" sz="2000">
              <a:solidFill>
                <a:srgbClr val="C00000"/>
              </a:solidFill>
            </a:endParaRP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31B46E-DA44-6BFC-A8EE-EC17E65E61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3103" y="2664095"/>
            <a:ext cx="4083602" cy="3294708"/>
          </a:xfrm>
          <a:prstGeom prst="rect">
            <a:avLst/>
          </a:prstGeom>
          <a:ln w="57150" cmpd="thickThin">
            <a:noFill/>
            <a:miter lim="8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59FB6F-3604-82D6-7731-6C9877FAEB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3101" y="897411"/>
            <a:ext cx="3667773" cy="1656059"/>
          </a:xfrm>
          <a:prstGeom prst="rect">
            <a:avLst/>
          </a:prstGeom>
          <a:ln w="57150" cmpd="thickThin">
            <a:noFill/>
            <a:miter lim="8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63259B5-8DBC-8D53-EA8A-E148D8AD071C}"/>
              </a:ext>
            </a:extLst>
          </p:cNvPr>
          <p:cNvSpPr txBox="1"/>
          <p:nvPr/>
        </p:nvSpPr>
        <p:spPr>
          <a:xfrm>
            <a:off x="1133707" y="2908610"/>
            <a:ext cx="5863682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Ø"/>
            </a:pPr>
            <a:r>
              <a:rPr lang="en-US" sz="2400" b="1">
                <a:solidFill>
                  <a:srgbClr val="00615E"/>
                </a:solidFill>
              </a:rPr>
              <a:t>Caffeine</a:t>
            </a:r>
            <a:r>
              <a:rPr lang="en-US" sz="2400">
                <a:solidFill>
                  <a:srgbClr val="00615E"/>
                </a:solidFill>
              </a:rPr>
              <a:t> is the most popular ingredient among energy drink consumers preferred by 3.9k individuals.</a:t>
            </a:r>
            <a:endParaRPr lang="en-US" sz="2400"/>
          </a:p>
          <a:p>
            <a:pPr marL="285750" indent="-285750">
              <a:buFont typeface="Wingdings"/>
              <a:buChar char="Ø"/>
            </a:pPr>
            <a:r>
              <a:rPr lang="en-US" sz="2400" b="1">
                <a:solidFill>
                  <a:srgbClr val="00615E"/>
                </a:solidFill>
              </a:rPr>
              <a:t>Vitamins</a:t>
            </a:r>
            <a:r>
              <a:rPr lang="en-US" sz="2400">
                <a:solidFill>
                  <a:srgbClr val="00615E"/>
                </a:solidFill>
              </a:rPr>
              <a:t> also have a significant preference .</a:t>
            </a:r>
          </a:p>
          <a:p>
            <a:pPr marL="285750" indent="-285750">
              <a:buFont typeface="Wingdings"/>
              <a:buChar char="Ø"/>
            </a:pPr>
            <a:r>
              <a:rPr lang="en-US" sz="2400">
                <a:solidFill>
                  <a:srgbClr val="00615E"/>
                </a:solidFill>
              </a:rPr>
              <a:t>Sugar is preferred but not as much as caffeine and vitamins.</a:t>
            </a:r>
          </a:p>
          <a:p>
            <a:pPr marL="285750" indent="-285750">
              <a:buFont typeface="Wingdings"/>
              <a:buChar char="Ø"/>
            </a:pPr>
            <a:r>
              <a:rPr lang="en-US" sz="2400">
                <a:solidFill>
                  <a:srgbClr val="00615E"/>
                </a:solidFill>
              </a:rPr>
              <a:t>Guarana is the least preferred ingredient.</a:t>
            </a:r>
          </a:p>
        </p:txBody>
      </p:sp>
    </p:spTree>
    <p:extLst>
      <p:ext uri="{BB962C8B-B14F-4D97-AF65-F5344CB8AC3E}">
        <p14:creationId xmlns:p14="http://schemas.microsoft.com/office/powerpoint/2010/main" val="3845737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6BAA51F4-64C5-4BB0-8C9A-B915243CE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C32D14E-22B1-4D17-8A55-46BB5CE6E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8886183-B877-47FD-987B-40E0C8360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4BA4FB2-68EE-45F5-B50D-654C14C99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ADCA46-8CB6-D0E1-8E08-09F987A3B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4194" y="-216504"/>
            <a:ext cx="6528018" cy="8403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Consumer Preferences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A1DC338-DF49-223F-7DB8-C43091DA9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9202" y="623654"/>
            <a:ext cx="8293923" cy="4923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000" b="1">
                <a:solidFill>
                  <a:srgbClr val="C00000"/>
                </a:solidFill>
              </a:rPr>
              <a:t>What packaging preferences do respondents have for energy drinks? </a:t>
            </a:r>
            <a:endParaRPr lang="en-US" sz="2000">
              <a:solidFill>
                <a:srgbClr val="C00000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B2F143B-F8BF-46E8-9439-832E514C6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28112" y="3522131"/>
            <a:ext cx="60350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9DDB64E6-7CA7-0426-9232-A00D9431D6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358" y="2937974"/>
            <a:ext cx="5048306" cy="3272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C6D18D-3F54-7238-967D-E292C3B60B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7268" y="3117049"/>
            <a:ext cx="4448175" cy="22383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799882-9AB2-2155-0EFD-0EDEAB38D370}"/>
              </a:ext>
            </a:extLst>
          </p:cNvPr>
          <p:cNvSpPr txBox="1"/>
          <p:nvPr/>
        </p:nvSpPr>
        <p:spPr>
          <a:xfrm>
            <a:off x="1266940" y="1377108"/>
            <a:ext cx="851971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00615E"/>
                </a:solidFill>
              </a:rPr>
              <a:t>Compact and portable cans are the most popular packaging preferred by approximately 40% consumers. Around 3k people prefer innovative bottle design ,1.5 k prefer collective packaging.</a:t>
            </a:r>
          </a:p>
        </p:txBody>
      </p:sp>
      <p:sp>
        <p:nvSpPr>
          <p:cNvPr id="15" name="Rectangle: Folded Corner 14">
            <a:extLst>
              <a:ext uri="{FF2B5EF4-FFF2-40B4-BE49-F238E27FC236}">
                <a16:creationId xmlns:a16="http://schemas.microsoft.com/office/drawing/2014/main" id="{C38FE308-CAEF-CD00-BD6D-33EA857B45C6}"/>
              </a:ext>
            </a:extLst>
          </p:cNvPr>
          <p:cNvSpPr/>
          <p:nvPr/>
        </p:nvSpPr>
        <p:spPr>
          <a:xfrm>
            <a:off x="1175132" y="1377108"/>
            <a:ext cx="8703325" cy="1202674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66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979D1BE9-0323-454D-87B0-9BA0EA231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AA13C70-A5AE-4DF8-BDDC-26D055F2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CD2860E-0FC7-4712-8780-EBC3BB9B2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953B73F-3789-45BA-81CD-3EFA7AC39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53F6C18-3024-0505-75FF-ADB0673BA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3884" y="1046396"/>
            <a:ext cx="6354633" cy="67039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400">
                <a:latin typeface="Garamond"/>
                <a:cs typeface="Arial"/>
              </a:rPr>
              <a:t>Competition Analysis </a:t>
            </a:r>
            <a:endParaRPr lang="en-US" sz="4400">
              <a:latin typeface="Garamond"/>
            </a:endParaRPr>
          </a:p>
          <a:p>
            <a:endParaRPr lang="en-US" sz="440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73DBC5E-E984-4F21-8861-4F0200900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77057" y="2400639"/>
            <a:ext cx="57607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E10D3E-0DB6-F949-8DD9-D68BD4208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44781" y="1776570"/>
            <a:ext cx="4920331" cy="509636"/>
          </a:xfrm>
          <a:noFill/>
          <a:ln>
            <a:noFill/>
          </a:ln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 b="1">
                <a:solidFill>
                  <a:srgbClr val="C00000"/>
                </a:solidFill>
                <a:latin typeface="Garamond"/>
              </a:rPr>
              <a:t>Who are the current market leaders? </a:t>
            </a:r>
            <a:endParaRPr lang="en-US" sz="2000">
              <a:solidFill>
                <a:srgbClr val="C00000"/>
              </a:solidFill>
              <a:latin typeface="Garamond"/>
            </a:endParaRPr>
          </a:p>
          <a:p>
            <a:pPr algn="l">
              <a:buSzPct val="114999"/>
              <a:buFont typeface="Arial"/>
              <a:buChar char="•"/>
            </a:pP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BB11B3-E5C4-B6EA-2350-2EAC3A4ACA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540" b="21772"/>
          <a:stretch/>
        </p:blipFill>
        <p:spPr>
          <a:xfrm>
            <a:off x="8137325" y="680626"/>
            <a:ext cx="2839277" cy="2066544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7AA577-957F-3C8F-16B4-9C9AE87C8A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7325" y="2907131"/>
            <a:ext cx="5269735" cy="34307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FAD9CE-125A-9340-2E73-1A59B6420F3F}"/>
              </a:ext>
            </a:extLst>
          </p:cNvPr>
          <p:cNvSpPr txBox="1"/>
          <p:nvPr/>
        </p:nvSpPr>
        <p:spPr>
          <a:xfrm>
            <a:off x="1643349" y="3313940"/>
            <a:ext cx="4553638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615E"/>
                </a:solidFill>
              </a:rPr>
              <a:t>Cola-Coka </a:t>
            </a:r>
            <a:r>
              <a:rPr lang="en-US" sz="2400">
                <a:solidFill>
                  <a:srgbClr val="00615E"/>
                </a:solidFill>
              </a:rPr>
              <a:t>with 25% share, popular among 2.5k respondents is the current market leader followed closely by </a:t>
            </a:r>
            <a:r>
              <a:rPr lang="en-US" sz="2400" b="1">
                <a:solidFill>
                  <a:srgbClr val="00615E"/>
                </a:solidFill>
              </a:rPr>
              <a:t> Bepsi </a:t>
            </a:r>
            <a:r>
              <a:rPr lang="en-US" sz="2400">
                <a:solidFill>
                  <a:srgbClr val="00615E"/>
                </a:solidFill>
              </a:rPr>
              <a:t>(21%) and </a:t>
            </a:r>
            <a:r>
              <a:rPr lang="en-US" sz="2400" b="1">
                <a:solidFill>
                  <a:srgbClr val="00615E"/>
                </a:solidFill>
              </a:rPr>
              <a:t>Ganster</a:t>
            </a:r>
            <a:r>
              <a:rPr lang="en-US" sz="2400">
                <a:solidFill>
                  <a:srgbClr val="00615E"/>
                </a:solidFill>
              </a:rPr>
              <a:t>(18%)</a:t>
            </a:r>
            <a:r>
              <a:rPr lang="en-US">
                <a:solidFill>
                  <a:srgbClr val="00615E"/>
                </a:solidFill>
              </a:rPr>
              <a:t>.</a:t>
            </a:r>
          </a:p>
        </p:txBody>
      </p:sp>
      <p:sp>
        <p:nvSpPr>
          <p:cNvPr id="11" name="Flowchart: Sequential Access Storage 10">
            <a:extLst>
              <a:ext uri="{FF2B5EF4-FFF2-40B4-BE49-F238E27FC236}">
                <a16:creationId xmlns:a16="http://schemas.microsoft.com/office/drawing/2014/main" id="{636A2379-62B8-46E6-F711-925AE79B550F}"/>
              </a:ext>
            </a:extLst>
          </p:cNvPr>
          <p:cNvSpPr/>
          <p:nvPr/>
        </p:nvSpPr>
        <p:spPr>
          <a:xfrm>
            <a:off x="1202674" y="2625687"/>
            <a:ext cx="5104480" cy="3038817"/>
          </a:xfrm>
          <a:prstGeom prst="flowChartMagneticTape">
            <a:avLst/>
          </a:prstGeom>
          <a:noFill/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951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Organic</vt:lpstr>
      <vt:lpstr>CODEX</vt:lpstr>
      <vt:lpstr>Overview</vt:lpstr>
      <vt:lpstr>Objective</vt:lpstr>
      <vt:lpstr>Demographic Insights</vt:lpstr>
      <vt:lpstr>PowerPoint Presentation</vt:lpstr>
      <vt:lpstr>Demographic Insights</vt:lpstr>
      <vt:lpstr>Consumer Preferences</vt:lpstr>
      <vt:lpstr>Consumer Preferences</vt:lpstr>
      <vt:lpstr>Competition Analysis  </vt:lpstr>
      <vt:lpstr>Competition Analysis  </vt:lpstr>
      <vt:lpstr>Marketing Channels and Brand Awareness </vt:lpstr>
      <vt:lpstr>Marketing Channels and Brand Awareness  </vt:lpstr>
      <vt:lpstr>Brand Penetration  </vt:lpstr>
      <vt:lpstr>Brand Penetration  </vt:lpstr>
      <vt:lpstr>Purchase Behavior </vt:lpstr>
      <vt:lpstr>Purchase Behavior  </vt:lpstr>
      <vt:lpstr>Purchase Behavior  </vt:lpstr>
      <vt:lpstr>Product Development  </vt:lpstr>
      <vt:lpstr>Recommendations</vt:lpstr>
      <vt:lpstr>Recommendations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2024-10-01T09:25:41Z</dcterms:created>
  <dcterms:modified xsi:type="dcterms:W3CDTF">2024-10-04T16:09:11Z</dcterms:modified>
</cp:coreProperties>
</file>

<file path=docProps/thumbnail.jpeg>
</file>